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80" r:id="rId1"/>
    <p:sldMasterId id="2147483693" r:id="rId2"/>
  </p:sldMasterIdLst>
  <p:notesMasterIdLst>
    <p:notesMasterId r:id="rId15"/>
  </p:notesMasterIdLst>
  <p:sldIdLst>
    <p:sldId id="265" r:id="rId3"/>
    <p:sldId id="271" r:id="rId4"/>
    <p:sldId id="300" r:id="rId5"/>
    <p:sldId id="274" r:id="rId6"/>
    <p:sldId id="291" r:id="rId7"/>
    <p:sldId id="280" r:id="rId8"/>
    <p:sldId id="301" r:id="rId9"/>
    <p:sldId id="302" r:id="rId10"/>
    <p:sldId id="296" r:id="rId11"/>
    <p:sldId id="303" r:id="rId12"/>
    <p:sldId id="304" r:id="rId13"/>
    <p:sldId id="290" r:id="rId14"/>
  </p:sldIdLst>
  <p:sldSz cx="13444538" cy="7562850"/>
  <p:notesSz cx="9928225" cy="6797675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Medium" panose="020F0502020204030204" pitchFamily="34" charset="0"/>
      <p:regular r:id="rId26"/>
      <p:italic r:id="rId2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7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9A9"/>
    <a:srgbClr val="3070AE"/>
    <a:srgbClr val="E42C71"/>
    <a:srgbClr val="1B62A9"/>
    <a:srgbClr val="004F9F"/>
    <a:srgbClr val="CB1357"/>
    <a:srgbClr val="0250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6" autoAdjust="0"/>
    <p:restoredTop sz="94266" autoAdjust="0"/>
  </p:normalViewPr>
  <p:slideViewPr>
    <p:cSldViewPr>
      <p:cViewPr varScale="1">
        <p:scale>
          <a:sx n="82" d="100"/>
          <a:sy n="82" d="100"/>
        </p:scale>
        <p:origin x="176" y="512"/>
      </p:cViewPr>
      <p:guideLst>
        <p:guide orient="horz" pos="2880"/>
        <p:guide pos="271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2125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5622925" y="0"/>
            <a:ext cx="4303713" cy="3413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0DEED-1AD0-4B58-B96B-0B2CE99F4A9D}" type="datetimeFigureOut">
              <a:rPr lang="ru-RU" smtClean="0"/>
              <a:t>14.02.2023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992188" y="3271838"/>
            <a:ext cx="7943850" cy="2676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6456363"/>
            <a:ext cx="4302125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5622925" y="6456363"/>
            <a:ext cx="4303713" cy="3413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4AFD68-2C63-47FE-B8AC-1B098AC054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5882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4AFD68-2C63-47FE-B8AC-1B098AC05488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7434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4AFD68-2C63-47FE-B8AC-1B098AC05488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19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4AFD68-2C63-47FE-B8AC-1B098AC05488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927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00400C-070A-48E8-BCB5-887E85B02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0567" y="1238251"/>
            <a:ext cx="10083404" cy="2632075"/>
          </a:xfrm>
        </p:spPr>
        <p:txBody>
          <a:bodyPr anchor="b"/>
          <a:lstStyle>
            <a:lvl1pPr algn="ctr">
              <a:defRPr sz="7544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F724DD3-9804-45AF-9A43-01DDBFC5C2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0567" y="3971926"/>
            <a:ext cx="10083404" cy="1825625"/>
          </a:xfrm>
        </p:spPr>
        <p:txBody>
          <a:bodyPr/>
          <a:lstStyle>
            <a:lvl1pPr marL="0" indent="0" algn="ctr">
              <a:buNone/>
              <a:defRPr sz="3018"/>
            </a:lvl1pPr>
            <a:lvl2pPr marL="574838" indent="0" algn="ctr">
              <a:buNone/>
              <a:defRPr sz="2515"/>
            </a:lvl2pPr>
            <a:lvl3pPr marL="1149675" indent="0" algn="ctr">
              <a:buNone/>
              <a:defRPr sz="2263"/>
            </a:lvl3pPr>
            <a:lvl4pPr marL="1724513" indent="0" algn="ctr">
              <a:buNone/>
              <a:defRPr sz="2012"/>
            </a:lvl4pPr>
            <a:lvl5pPr marL="2299350" indent="0" algn="ctr">
              <a:buNone/>
              <a:defRPr sz="2012"/>
            </a:lvl5pPr>
            <a:lvl6pPr marL="2874188" indent="0" algn="ctr">
              <a:buNone/>
              <a:defRPr sz="2012"/>
            </a:lvl6pPr>
            <a:lvl7pPr marL="3449025" indent="0" algn="ctr">
              <a:buNone/>
              <a:defRPr sz="2012"/>
            </a:lvl7pPr>
            <a:lvl8pPr marL="4023863" indent="0" algn="ctr">
              <a:buNone/>
              <a:defRPr sz="2012"/>
            </a:lvl8pPr>
            <a:lvl9pPr marL="4598700" indent="0" algn="ctr">
              <a:buNone/>
              <a:defRPr sz="2012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E24A474-66CE-46D0-B57D-346A7027A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06A6876-75D4-47ED-9F2D-05787C4B7A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95CA5F-DF6B-4124-93E9-6FBA8BCE6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3623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94F231-D06D-4720-90D8-CC79C817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05FBD50-40B3-4E26-BBFA-FFB3FFA4F2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3F2A35-9D6B-4648-884D-B492D4D15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A64FE4-8D68-499B-9690-5FC59723A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E5DFDEC-23C9-4E46-964B-9C26C7918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2710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EE261FA-7DEF-4220-8EB0-E2D044BC6C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22346" y="403225"/>
            <a:ext cx="2898080" cy="64087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9330298-E109-41A9-A5FA-354BA144FA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24114" y="403225"/>
            <a:ext cx="8506624" cy="64087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94011E-C0B1-4CA1-BFE5-6F7E40A0F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CB468F-878A-4D23-A9E0-9EA6131F5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C4F454-D29E-42EE-BAA7-3BA45084C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71886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80567" y="1237717"/>
            <a:ext cx="10083404" cy="2632992"/>
          </a:xfrm>
        </p:spPr>
        <p:txBody>
          <a:bodyPr anchor="b"/>
          <a:lstStyle>
            <a:lvl1pPr algn="ctr">
              <a:defRPr sz="6616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80567" y="3972247"/>
            <a:ext cx="10083404" cy="1825938"/>
          </a:xfrm>
        </p:spPr>
        <p:txBody>
          <a:bodyPr/>
          <a:lstStyle>
            <a:lvl1pPr marL="0" indent="0" algn="ctr">
              <a:buNone/>
              <a:defRPr sz="2646"/>
            </a:lvl1pPr>
            <a:lvl2pPr marL="504154" indent="0" algn="ctr">
              <a:buNone/>
              <a:defRPr sz="2205"/>
            </a:lvl2pPr>
            <a:lvl3pPr marL="1008309" indent="0" algn="ctr">
              <a:buNone/>
              <a:defRPr sz="1985"/>
            </a:lvl3pPr>
            <a:lvl4pPr marL="1512463" indent="0" algn="ctr">
              <a:buNone/>
              <a:defRPr sz="1764"/>
            </a:lvl4pPr>
            <a:lvl5pPr marL="2016618" indent="0" algn="ctr">
              <a:buNone/>
              <a:defRPr sz="1764"/>
            </a:lvl5pPr>
            <a:lvl6pPr marL="2520772" indent="0" algn="ctr">
              <a:buNone/>
              <a:defRPr sz="1764"/>
            </a:lvl6pPr>
            <a:lvl7pPr marL="3024927" indent="0" algn="ctr">
              <a:buNone/>
              <a:defRPr sz="1764"/>
            </a:lvl7pPr>
            <a:lvl8pPr marL="3529081" indent="0" algn="ctr">
              <a:buNone/>
              <a:defRPr sz="1764"/>
            </a:lvl8pPr>
            <a:lvl9pPr marL="4033236" indent="0" algn="ctr">
              <a:buNone/>
              <a:defRPr sz="1764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729193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70842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310" y="1885462"/>
            <a:ext cx="11595914" cy="3145935"/>
          </a:xfrm>
        </p:spPr>
        <p:txBody>
          <a:bodyPr anchor="b"/>
          <a:lstStyle>
            <a:lvl1pPr>
              <a:defRPr sz="6616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7310" y="5061158"/>
            <a:ext cx="11595914" cy="1654373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>
                    <a:tint val="75000"/>
                  </a:schemeClr>
                </a:solidFill>
              </a:defRPr>
            </a:lvl1pPr>
            <a:lvl2pPr marL="504154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8309" indent="0">
              <a:buNone/>
              <a:defRPr sz="1985">
                <a:solidFill>
                  <a:schemeClr val="tx1">
                    <a:tint val="75000"/>
                  </a:schemeClr>
                </a:solidFill>
              </a:defRPr>
            </a:lvl3pPr>
            <a:lvl4pPr marL="151246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661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20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4927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908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323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9517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4312" y="2013259"/>
            <a:ext cx="5713929" cy="479855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6297" y="2013259"/>
            <a:ext cx="5713929" cy="4798559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76558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6063" y="402652"/>
            <a:ext cx="11595914" cy="146180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6064" y="1853949"/>
            <a:ext cx="5687669" cy="908592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154" indent="0">
              <a:buNone/>
              <a:defRPr sz="2205" b="1"/>
            </a:lvl2pPr>
            <a:lvl3pPr marL="1008309" indent="0">
              <a:buNone/>
              <a:defRPr sz="1985" b="1"/>
            </a:lvl3pPr>
            <a:lvl4pPr marL="1512463" indent="0">
              <a:buNone/>
              <a:defRPr sz="1764" b="1"/>
            </a:lvl4pPr>
            <a:lvl5pPr marL="2016618" indent="0">
              <a:buNone/>
              <a:defRPr sz="1764" b="1"/>
            </a:lvl5pPr>
            <a:lvl6pPr marL="2520772" indent="0">
              <a:buNone/>
              <a:defRPr sz="1764" b="1"/>
            </a:lvl6pPr>
            <a:lvl7pPr marL="3024927" indent="0">
              <a:buNone/>
              <a:defRPr sz="1764" b="1"/>
            </a:lvl7pPr>
            <a:lvl8pPr marL="3529081" indent="0">
              <a:buNone/>
              <a:defRPr sz="1764" b="1"/>
            </a:lvl8pPr>
            <a:lvl9pPr marL="4033236" indent="0">
              <a:buNone/>
              <a:defRPr sz="1764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6064" y="2762541"/>
            <a:ext cx="5687669" cy="40632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06297" y="1853949"/>
            <a:ext cx="5715680" cy="908592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4154" indent="0">
              <a:buNone/>
              <a:defRPr sz="2205" b="1"/>
            </a:lvl2pPr>
            <a:lvl3pPr marL="1008309" indent="0">
              <a:buNone/>
              <a:defRPr sz="1985" b="1"/>
            </a:lvl3pPr>
            <a:lvl4pPr marL="1512463" indent="0">
              <a:buNone/>
              <a:defRPr sz="1764" b="1"/>
            </a:lvl4pPr>
            <a:lvl5pPr marL="2016618" indent="0">
              <a:buNone/>
              <a:defRPr sz="1764" b="1"/>
            </a:lvl5pPr>
            <a:lvl6pPr marL="2520772" indent="0">
              <a:buNone/>
              <a:defRPr sz="1764" b="1"/>
            </a:lvl6pPr>
            <a:lvl7pPr marL="3024927" indent="0">
              <a:buNone/>
              <a:defRPr sz="1764" b="1"/>
            </a:lvl7pPr>
            <a:lvl8pPr marL="3529081" indent="0">
              <a:buNone/>
              <a:defRPr sz="1764" b="1"/>
            </a:lvl8pPr>
            <a:lvl9pPr marL="4033236" indent="0">
              <a:buNone/>
              <a:defRPr sz="1764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06297" y="2762541"/>
            <a:ext cx="5715680" cy="406328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3065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063245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93037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6064" y="504190"/>
            <a:ext cx="4336213" cy="1764665"/>
          </a:xfrm>
        </p:spPr>
        <p:txBody>
          <a:bodyPr anchor="b"/>
          <a:lstStyle>
            <a:lvl1pPr>
              <a:defRPr sz="3529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680" y="1088911"/>
            <a:ext cx="6806297" cy="5374525"/>
          </a:xfrm>
        </p:spPr>
        <p:txBody>
          <a:bodyPr/>
          <a:lstStyle>
            <a:lvl1pPr>
              <a:defRPr sz="3529"/>
            </a:lvl1pPr>
            <a:lvl2pPr>
              <a:defRPr sz="3088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6064" y="2268855"/>
            <a:ext cx="4336213" cy="4203335"/>
          </a:xfrm>
        </p:spPr>
        <p:txBody>
          <a:bodyPr/>
          <a:lstStyle>
            <a:lvl1pPr marL="0" indent="0">
              <a:buNone/>
              <a:defRPr sz="1764"/>
            </a:lvl1pPr>
            <a:lvl2pPr marL="504154" indent="0">
              <a:buNone/>
              <a:defRPr sz="1544"/>
            </a:lvl2pPr>
            <a:lvl3pPr marL="1008309" indent="0">
              <a:buNone/>
              <a:defRPr sz="1323"/>
            </a:lvl3pPr>
            <a:lvl4pPr marL="1512463" indent="0">
              <a:buNone/>
              <a:defRPr sz="1103"/>
            </a:lvl4pPr>
            <a:lvl5pPr marL="2016618" indent="0">
              <a:buNone/>
              <a:defRPr sz="1103"/>
            </a:lvl5pPr>
            <a:lvl6pPr marL="2520772" indent="0">
              <a:buNone/>
              <a:defRPr sz="1103"/>
            </a:lvl6pPr>
            <a:lvl7pPr marL="3024927" indent="0">
              <a:buNone/>
              <a:defRPr sz="1103"/>
            </a:lvl7pPr>
            <a:lvl8pPr marL="3529081" indent="0">
              <a:buNone/>
              <a:defRPr sz="1103"/>
            </a:lvl8pPr>
            <a:lvl9pPr marL="4033236" indent="0">
              <a:buNone/>
              <a:defRPr sz="1103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625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E6D33B-F825-41FC-91BB-3CA9285B3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FD6E388-5037-41BA-95B4-5D9A56C62E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AEEF4AC-A3EA-4CEE-9E72-053517B2E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5615C3-C855-4998-AC71-187768D6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C7A617-B39E-497C-A638-E014FD97B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6008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6064" y="504190"/>
            <a:ext cx="4336213" cy="1764665"/>
          </a:xfrm>
        </p:spPr>
        <p:txBody>
          <a:bodyPr anchor="b"/>
          <a:lstStyle>
            <a:lvl1pPr>
              <a:defRPr sz="3529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715680" y="1088911"/>
            <a:ext cx="6806297" cy="5374525"/>
          </a:xfrm>
        </p:spPr>
        <p:txBody>
          <a:bodyPr anchor="t"/>
          <a:lstStyle>
            <a:lvl1pPr marL="0" indent="0">
              <a:buNone/>
              <a:defRPr sz="3529"/>
            </a:lvl1pPr>
            <a:lvl2pPr marL="504154" indent="0">
              <a:buNone/>
              <a:defRPr sz="3088"/>
            </a:lvl2pPr>
            <a:lvl3pPr marL="1008309" indent="0">
              <a:buNone/>
              <a:defRPr sz="2646"/>
            </a:lvl3pPr>
            <a:lvl4pPr marL="1512463" indent="0">
              <a:buNone/>
              <a:defRPr sz="2205"/>
            </a:lvl4pPr>
            <a:lvl5pPr marL="2016618" indent="0">
              <a:buNone/>
              <a:defRPr sz="2205"/>
            </a:lvl5pPr>
            <a:lvl6pPr marL="2520772" indent="0">
              <a:buNone/>
              <a:defRPr sz="2205"/>
            </a:lvl6pPr>
            <a:lvl7pPr marL="3024927" indent="0">
              <a:buNone/>
              <a:defRPr sz="2205"/>
            </a:lvl7pPr>
            <a:lvl8pPr marL="3529081" indent="0">
              <a:buNone/>
              <a:defRPr sz="2205"/>
            </a:lvl8pPr>
            <a:lvl9pPr marL="4033236" indent="0">
              <a:buNone/>
              <a:defRPr sz="2205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6064" y="2268855"/>
            <a:ext cx="4336213" cy="4203335"/>
          </a:xfrm>
        </p:spPr>
        <p:txBody>
          <a:bodyPr/>
          <a:lstStyle>
            <a:lvl1pPr marL="0" indent="0">
              <a:buNone/>
              <a:defRPr sz="1764"/>
            </a:lvl1pPr>
            <a:lvl2pPr marL="504154" indent="0">
              <a:buNone/>
              <a:defRPr sz="1544"/>
            </a:lvl2pPr>
            <a:lvl3pPr marL="1008309" indent="0">
              <a:buNone/>
              <a:defRPr sz="1323"/>
            </a:lvl3pPr>
            <a:lvl4pPr marL="1512463" indent="0">
              <a:buNone/>
              <a:defRPr sz="1103"/>
            </a:lvl4pPr>
            <a:lvl5pPr marL="2016618" indent="0">
              <a:buNone/>
              <a:defRPr sz="1103"/>
            </a:lvl5pPr>
            <a:lvl6pPr marL="2520772" indent="0">
              <a:buNone/>
              <a:defRPr sz="1103"/>
            </a:lvl6pPr>
            <a:lvl7pPr marL="3024927" indent="0">
              <a:buNone/>
              <a:defRPr sz="1103"/>
            </a:lvl7pPr>
            <a:lvl8pPr marL="3529081" indent="0">
              <a:buNone/>
              <a:defRPr sz="1103"/>
            </a:lvl8pPr>
            <a:lvl9pPr marL="4033236" indent="0">
              <a:buNone/>
              <a:defRPr sz="1103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2361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973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21247" y="402652"/>
            <a:ext cx="2898979" cy="6409166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24312" y="402652"/>
            <a:ext cx="8528879" cy="6409166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818262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715680" y="1088912"/>
            <a:ext cx="6806298" cy="5374525"/>
          </a:xfrm>
        </p:spPr>
        <p:txBody>
          <a:bodyPr/>
          <a:lstStyle>
            <a:lvl1pPr marL="0" indent="0">
              <a:buNone/>
              <a:defRPr sz="3529"/>
            </a:lvl1pPr>
            <a:lvl2pPr marL="504190" indent="0">
              <a:buNone/>
              <a:defRPr sz="3088"/>
            </a:lvl2pPr>
            <a:lvl3pPr marL="1008380" indent="0">
              <a:buNone/>
              <a:defRPr sz="2647"/>
            </a:lvl3pPr>
            <a:lvl4pPr marL="1512570" indent="0">
              <a:buNone/>
              <a:defRPr sz="2205"/>
            </a:lvl4pPr>
            <a:lvl5pPr marL="2016759" indent="0">
              <a:buNone/>
              <a:defRPr sz="2205"/>
            </a:lvl5pPr>
            <a:lvl6pPr marL="2520951" indent="0">
              <a:buNone/>
              <a:defRPr sz="2205"/>
            </a:lvl6pPr>
            <a:lvl7pPr marL="3025140" indent="0">
              <a:buNone/>
              <a:defRPr sz="2205"/>
            </a:lvl7pPr>
            <a:lvl8pPr marL="3529330" indent="0">
              <a:buNone/>
              <a:defRPr sz="2205"/>
            </a:lvl8pPr>
            <a:lvl9pPr marL="4033520" indent="0">
              <a:buNone/>
              <a:defRPr sz="2205"/>
            </a:lvl9pPr>
          </a:lstStyle>
          <a:p>
            <a:endParaRPr lang="ru-RU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8850F23F-17D8-4E47-833C-517CD6BE373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922560" y="1099415"/>
            <a:ext cx="3979427" cy="5374525"/>
          </a:xfrm>
        </p:spPr>
        <p:txBody>
          <a:bodyPr/>
          <a:lstStyle>
            <a:lvl1pPr marL="0" indent="0">
              <a:buNone/>
              <a:defRPr sz="3529"/>
            </a:lvl1pPr>
            <a:lvl2pPr marL="504190" indent="0">
              <a:buNone/>
              <a:defRPr sz="3088"/>
            </a:lvl2pPr>
            <a:lvl3pPr marL="1008380" indent="0">
              <a:buNone/>
              <a:defRPr sz="2647"/>
            </a:lvl3pPr>
            <a:lvl4pPr marL="1512570" indent="0">
              <a:buNone/>
              <a:defRPr sz="2205"/>
            </a:lvl4pPr>
            <a:lvl5pPr marL="2016759" indent="0">
              <a:buNone/>
              <a:defRPr sz="2205"/>
            </a:lvl5pPr>
            <a:lvl6pPr marL="2520951" indent="0">
              <a:buNone/>
              <a:defRPr sz="2205"/>
            </a:lvl6pPr>
            <a:lvl7pPr marL="3025140" indent="0">
              <a:buNone/>
              <a:defRPr sz="2205"/>
            </a:lvl7pPr>
            <a:lvl8pPr marL="3529330" indent="0">
              <a:buNone/>
              <a:defRPr sz="2205"/>
            </a:lvl8pPr>
            <a:lvl9pPr marL="4033520" indent="0">
              <a:buNone/>
              <a:defRPr sz="2205"/>
            </a:lvl9pPr>
          </a:lstStyle>
          <a:p>
            <a:endParaRPr lang="ru-RU"/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AE112D7-A23D-4F8D-AC5C-3986CD6D688F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5907288" y="1241312"/>
            <a:ext cx="6806298" cy="5374525"/>
          </a:xfrm>
        </p:spPr>
        <p:txBody>
          <a:bodyPr/>
          <a:lstStyle>
            <a:lvl1pPr marL="0" indent="0">
              <a:buNone/>
              <a:defRPr sz="3529"/>
            </a:lvl1pPr>
            <a:lvl2pPr marL="504190" indent="0">
              <a:buNone/>
              <a:defRPr sz="3088"/>
            </a:lvl2pPr>
            <a:lvl3pPr marL="1008380" indent="0">
              <a:buNone/>
              <a:defRPr sz="2647"/>
            </a:lvl3pPr>
            <a:lvl4pPr marL="1512570" indent="0">
              <a:buNone/>
              <a:defRPr sz="2205"/>
            </a:lvl4pPr>
            <a:lvl5pPr marL="2016759" indent="0">
              <a:buNone/>
              <a:defRPr sz="2205"/>
            </a:lvl5pPr>
            <a:lvl6pPr marL="2520951" indent="0">
              <a:buNone/>
              <a:defRPr sz="2205"/>
            </a:lvl6pPr>
            <a:lvl7pPr marL="3025140" indent="0">
              <a:buNone/>
              <a:defRPr sz="2205"/>
            </a:lvl7pPr>
            <a:lvl8pPr marL="3529330" indent="0">
              <a:buNone/>
              <a:defRPr sz="2205"/>
            </a:lvl8pPr>
            <a:lvl9pPr marL="4033520" indent="0">
              <a:buNone/>
              <a:defRPr sz="2205"/>
            </a:lvl9pPr>
          </a:lstStyle>
          <a:p>
            <a:endParaRPr lang="ru-RU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FCA56CC4-0B30-4CE2-A000-11C417A41D86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6098897" y="1393711"/>
            <a:ext cx="6806298" cy="5374525"/>
          </a:xfrm>
        </p:spPr>
        <p:txBody>
          <a:bodyPr/>
          <a:lstStyle>
            <a:lvl1pPr marL="0" indent="0">
              <a:buNone/>
              <a:defRPr sz="3529"/>
            </a:lvl1pPr>
            <a:lvl2pPr marL="504190" indent="0">
              <a:buNone/>
              <a:defRPr sz="3088"/>
            </a:lvl2pPr>
            <a:lvl3pPr marL="1008380" indent="0">
              <a:buNone/>
              <a:defRPr sz="2647"/>
            </a:lvl3pPr>
            <a:lvl4pPr marL="1512570" indent="0">
              <a:buNone/>
              <a:defRPr sz="2205"/>
            </a:lvl4pPr>
            <a:lvl5pPr marL="2016759" indent="0">
              <a:buNone/>
              <a:defRPr sz="2205"/>
            </a:lvl5pPr>
            <a:lvl6pPr marL="2520951" indent="0">
              <a:buNone/>
              <a:defRPr sz="2205"/>
            </a:lvl6pPr>
            <a:lvl7pPr marL="3025140" indent="0">
              <a:buNone/>
              <a:defRPr sz="2205"/>
            </a:lvl7pPr>
            <a:lvl8pPr marL="3529330" indent="0">
              <a:buNone/>
              <a:defRPr sz="2205"/>
            </a:lvl8pPr>
            <a:lvl9pPr marL="4033520" indent="0">
              <a:buNone/>
              <a:defRPr sz="2205"/>
            </a:lvl9pPr>
          </a:lstStyle>
          <a:p>
            <a:endParaRPr lang="ru-RU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321825F3-2133-4A2C-8F6D-38FDD6729D2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6290506" y="1546112"/>
            <a:ext cx="6806298" cy="5374525"/>
          </a:xfrm>
        </p:spPr>
        <p:txBody>
          <a:bodyPr/>
          <a:lstStyle>
            <a:lvl1pPr marL="0" indent="0">
              <a:buNone/>
              <a:defRPr sz="3529"/>
            </a:lvl1pPr>
            <a:lvl2pPr marL="504190" indent="0">
              <a:buNone/>
              <a:defRPr sz="3088"/>
            </a:lvl2pPr>
            <a:lvl3pPr marL="1008380" indent="0">
              <a:buNone/>
              <a:defRPr sz="2647"/>
            </a:lvl3pPr>
            <a:lvl4pPr marL="1512570" indent="0">
              <a:buNone/>
              <a:defRPr sz="2205"/>
            </a:lvl4pPr>
            <a:lvl5pPr marL="2016759" indent="0">
              <a:buNone/>
              <a:defRPr sz="2205"/>
            </a:lvl5pPr>
            <a:lvl6pPr marL="2520951" indent="0">
              <a:buNone/>
              <a:defRPr sz="2205"/>
            </a:lvl6pPr>
            <a:lvl7pPr marL="3025140" indent="0">
              <a:buNone/>
              <a:defRPr sz="2205"/>
            </a:lvl7pPr>
            <a:lvl8pPr marL="3529330" indent="0">
              <a:buNone/>
              <a:defRPr sz="2205"/>
            </a:lvl8pPr>
            <a:lvl9pPr marL="4033520" indent="0">
              <a:buNone/>
              <a:defRPr sz="2205"/>
            </a:lvl9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02038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715680" y="1088912"/>
            <a:ext cx="6806298" cy="5374525"/>
          </a:xfrm>
        </p:spPr>
        <p:txBody>
          <a:bodyPr/>
          <a:lstStyle>
            <a:lvl1pPr marL="0" indent="0">
              <a:buNone/>
              <a:defRPr sz="3529"/>
            </a:lvl1pPr>
            <a:lvl2pPr marL="504190" indent="0">
              <a:buNone/>
              <a:defRPr sz="3088"/>
            </a:lvl2pPr>
            <a:lvl3pPr marL="1008380" indent="0">
              <a:buNone/>
              <a:defRPr sz="2647"/>
            </a:lvl3pPr>
            <a:lvl4pPr marL="1512570" indent="0">
              <a:buNone/>
              <a:defRPr sz="2205"/>
            </a:lvl4pPr>
            <a:lvl5pPr marL="2016759" indent="0">
              <a:buNone/>
              <a:defRPr sz="2205"/>
            </a:lvl5pPr>
            <a:lvl6pPr marL="2520951" indent="0">
              <a:buNone/>
              <a:defRPr sz="2205"/>
            </a:lvl6pPr>
            <a:lvl7pPr marL="3025140" indent="0">
              <a:buNone/>
              <a:defRPr sz="2205"/>
            </a:lvl7pPr>
            <a:lvl8pPr marL="3529330" indent="0">
              <a:buNone/>
              <a:defRPr sz="2205"/>
            </a:lvl8pPr>
            <a:lvl9pPr marL="4033520" indent="0">
              <a:buNone/>
              <a:defRPr sz="2205"/>
            </a:lvl9pPr>
          </a:lstStyle>
          <a:p>
            <a:endParaRPr lang="ru-RU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8850F23F-17D8-4E47-833C-517CD6BE373C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922560" y="1099415"/>
            <a:ext cx="3979427" cy="5374525"/>
          </a:xfrm>
        </p:spPr>
        <p:txBody>
          <a:bodyPr/>
          <a:lstStyle>
            <a:lvl1pPr marL="0" indent="0">
              <a:buNone/>
              <a:defRPr sz="3529"/>
            </a:lvl1pPr>
            <a:lvl2pPr marL="504190" indent="0">
              <a:buNone/>
              <a:defRPr sz="3088"/>
            </a:lvl2pPr>
            <a:lvl3pPr marL="1008380" indent="0">
              <a:buNone/>
              <a:defRPr sz="2647"/>
            </a:lvl3pPr>
            <a:lvl4pPr marL="1512570" indent="0">
              <a:buNone/>
              <a:defRPr sz="2205"/>
            </a:lvl4pPr>
            <a:lvl5pPr marL="2016759" indent="0">
              <a:buNone/>
              <a:defRPr sz="2205"/>
            </a:lvl5pPr>
            <a:lvl6pPr marL="2520951" indent="0">
              <a:buNone/>
              <a:defRPr sz="2205"/>
            </a:lvl6pPr>
            <a:lvl7pPr marL="3025140" indent="0">
              <a:buNone/>
              <a:defRPr sz="2205"/>
            </a:lvl7pPr>
            <a:lvl8pPr marL="3529330" indent="0">
              <a:buNone/>
              <a:defRPr sz="2205"/>
            </a:lvl8pPr>
            <a:lvl9pPr marL="4033520" indent="0">
              <a:buNone/>
              <a:defRPr sz="2205"/>
            </a:lvl9pPr>
          </a:lstStyle>
          <a:p>
            <a:endParaRPr lang="ru-RU"/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AE112D7-A23D-4F8D-AC5C-3986CD6D688F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5907288" y="1241312"/>
            <a:ext cx="6806298" cy="5374525"/>
          </a:xfrm>
        </p:spPr>
        <p:txBody>
          <a:bodyPr/>
          <a:lstStyle>
            <a:lvl1pPr marL="0" indent="0">
              <a:buNone/>
              <a:defRPr sz="3529"/>
            </a:lvl1pPr>
            <a:lvl2pPr marL="504190" indent="0">
              <a:buNone/>
              <a:defRPr sz="3088"/>
            </a:lvl2pPr>
            <a:lvl3pPr marL="1008380" indent="0">
              <a:buNone/>
              <a:defRPr sz="2647"/>
            </a:lvl3pPr>
            <a:lvl4pPr marL="1512570" indent="0">
              <a:buNone/>
              <a:defRPr sz="2205"/>
            </a:lvl4pPr>
            <a:lvl5pPr marL="2016759" indent="0">
              <a:buNone/>
              <a:defRPr sz="2205"/>
            </a:lvl5pPr>
            <a:lvl6pPr marL="2520951" indent="0">
              <a:buNone/>
              <a:defRPr sz="2205"/>
            </a:lvl6pPr>
            <a:lvl7pPr marL="3025140" indent="0">
              <a:buNone/>
              <a:defRPr sz="2205"/>
            </a:lvl7pPr>
            <a:lvl8pPr marL="3529330" indent="0">
              <a:buNone/>
              <a:defRPr sz="2205"/>
            </a:lvl8pPr>
            <a:lvl9pPr marL="4033520" indent="0">
              <a:buNone/>
              <a:defRPr sz="2205"/>
            </a:lvl9pPr>
          </a:lstStyle>
          <a:p>
            <a:endParaRPr lang="ru-RU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FCA56CC4-0B30-4CE2-A000-11C417A41D86}"/>
              </a:ext>
            </a:extLst>
          </p:cNvPr>
          <p:cNvSpPr>
            <a:spLocks noGrp="1"/>
          </p:cNvSpPr>
          <p:nvPr>
            <p:ph type="pic" idx="15"/>
          </p:nvPr>
        </p:nvSpPr>
        <p:spPr>
          <a:xfrm>
            <a:off x="6098897" y="1393711"/>
            <a:ext cx="6806298" cy="5374525"/>
          </a:xfrm>
        </p:spPr>
        <p:txBody>
          <a:bodyPr/>
          <a:lstStyle>
            <a:lvl1pPr marL="0" indent="0">
              <a:buNone/>
              <a:defRPr sz="3529"/>
            </a:lvl1pPr>
            <a:lvl2pPr marL="504190" indent="0">
              <a:buNone/>
              <a:defRPr sz="3088"/>
            </a:lvl2pPr>
            <a:lvl3pPr marL="1008380" indent="0">
              <a:buNone/>
              <a:defRPr sz="2647"/>
            </a:lvl3pPr>
            <a:lvl4pPr marL="1512570" indent="0">
              <a:buNone/>
              <a:defRPr sz="2205"/>
            </a:lvl4pPr>
            <a:lvl5pPr marL="2016759" indent="0">
              <a:buNone/>
              <a:defRPr sz="2205"/>
            </a:lvl5pPr>
            <a:lvl6pPr marL="2520951" indent="0">
              <a:buNone/>
              <a:defRPr sz="2205"/>
            </a:lvl6pPr>
            <a:lvl7pPr marL="3025140" indent="0">
              <a:buNone/>
              <a:defRPr sz="2205"/>
            </a:lvl7pPr>
            <a:lvl8pPr marL="3529330" indent="0">
              <a:buNone/>
              <a:defRPr sz="2205"/>
            </a:lvl8pPr>
            <a:lvl9pPr marL="4033520" indent="0">
              <a:buNone/>
              <a:defRPr sz="2205"/>
            </a:lvl9pPr>
          </a:lstStyle>
          <a:p>
            <a:endParaRPr lang="ru-RU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321825F3-2133-4A2C-8F6D-38FDD6729D2C}"/>
              </a:ext>
            </a:extLst>
          </p:cNvPr>
          <p:cNvSpPr>
            <a:spLocks noGrp="1"/>
          </p:cNvSpPr>
          <p:nvPr>
            <p:ph type="pic" idx="16"/>
          </p:nvPr>
        </p:nvSpPr>
        <p:spPr>
          <a:xfrm>
            <a:off x="6290506" y="1546112"/>
            <a:ext cx="6806298" cy="5374525"/>
          </a:xfrm>
        </p:spPr>
        <p:txBody>
          <a:bodyPr/>
          <a:lstStyle>
            <a:lvl1pPr marL="0" indent="0">
              <a:buNone/>
              <a:defRPr sz="3529"/>
            </a:lvl1pPr>
            <a:lvl2pPr marL="504190" indent="0">
              <a:buNone/>
              <a:defRPr sz="3088"/>
            </a:lvl2pPr>
            <a:lvl3pPr marL="1008380" indent="0">
              <a:buNone/>
              <a:defRPr sz="2647"/>
            </a:lvl3pPr>
            <a:lvl4pPr marL="1512570" indent="0">
              <a:buNone/>
              <a:defRPr sz="2205"/>
            </a:lvl4pPr>
            <a:lvl5pPr marL="2016759" indent="0">
              <a:buNone/>
              <a:defRPr sz="2205"/>
            </a:lvl5pPr>
            <a:lvl6pPr marL="2520951" indent="0">
              <a:buNone/>
              <a:defRPr sz="2205"/>
            </a:lvl6pPr>
            <a:lvl7pPr marL="3025140" indent="0">
              <a:buNone/>
              <a:defRPr sz="2205"/>
            </a:lvl7pPr>
            <a:lvl8pPr marL="3529330" indent="0">
              <a:buNone/>
              <a:defRPr sz="2205"/>
            </a:lvl8pPr>
            <a:lvl9pPr marL="4033520" indent="0">
              <a:buNone/>
              <a:defRPr sz="2205"/>
            </a:lvl9pPr>
          </a:lstStyle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91430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FA909B-0BEB-43B7-97B2-A9E0122CA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F38BB05-5D97-439B-8DB3-E11A1911F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C1DA211-5D64-4047-8E2E-4D7D0C9C5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E1E91FD-FA1A-4F36-B8C1-775E70404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0199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C94B42-E043-4C8B-8F08-42F97FB83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8125" y="1885950"/>
            <a:ext cx="11594318" cy="3144838"/>
          </a:xfrm>
        </p:spPr>
        <p:txBody>
          <a:bodyPr anchor="b"/>
          <a:lstStyle>
            <a:lvl1pPr>
              <a:defRPr sz="7544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5158EC2-4F39-457F-AA72-9DCE6A5E5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8125" y="5060951"/>
            <a:ext cx="11594318" cy="1654175"/>
          </a:xfrm>
        </p:spPr>
        <p:txBody>
          <a:bodyPr/>
          <a:lstStyle>
            <a:lvl1pPr marL="0" indent="0">
              <a:buNone/>
              <a:defRPr sz="3018">
                <a:solidFill>
                  <a:schemeClr val="tx1">
                    <a:tint val="75000"/>
                  </a:schemeClr>
                </a:solidFill>
              </a:defRPr>
            </a:lvl1pPr>
            <a:lvl2pPr marL="574838" indent="0">
              <a:buNone/>
              <a:defRPr sz="2515">
                <a:solidFill>
                  <a:schemeClr val="tx1">
                    <a:tint val="75000"/>
                  </a:schemeClr>
                </a:solidFill>
              </a:defRPr>
            </a:lvl2pPr>
            <a:lvl3pPr marL="1149675" indent="0">
              <a:buNone/>
              <a:defRPr sz="2263">
                <a:solidFill>
                  <a:schemeClr val="tx1">
                    <a:tint val="75000"/>
                  </a:schemeClr>
                </a:solidFill>
              </a:defRPr>
            </a:lvl3pPr>
            <a:lvl4pPr marL="1724513" indent="0">
              <a:buNone/>
              <a:defRPr sz="2012">
                <a:solidFill>
                  <a:schemeClr val="tx1">
                    <a:tint val="75000"/>
                  </a:schemeClr>
                </a:solidFill>
              </a:defRPr>
            </a:lvl4pPr>
            <a:lvl5pPr marL="2299350" indent="0">
              <a:buNone/>
              <a:defRPr sz="2012">
                <a:solidFill>
                  <a:schemeClr val="tx1">
                    <a:tint val="75000"/>
                  </a:schemeClr>
                </a:solidFill>
              </a:defRPr>
            </a:lvl5pPr>
            <a:lvl6pPr marL="2874188" indent="0">
              <a:buNone/>
              <a:defRPr sz="2012">
                <a:solidFill>
                  <a:schemeClr val="tx1">
                    <a:tint val="75000"/>
                  </a:schemeClr>
                </a:solidFill>
              </a:defRPr>
            </a:lvl6pPr>
            <a:lvl7pPr marL="3449025" indent="0">
              <a:buNone/>
              <a:defRPr sz="2012">
                <a:solidFill>
                  <a:schemeClr val="tx1">
                    <a:tint val="75000"/>
                  </a:schemeClr>
                </a:solidFill>
              </a:defRPr>
            </a:lvl7pPr>
            <a:lvl8pPr marL="4023863" indent="0">
              <a:buNone/>
              <a:defRPr sz="2012">
                <a:solidFill>
                  <a:schemeClr val="tx1">
                    <a:tint val="75000"/>
                  </a:schemeClr>
                </a:solidFill>
              </a:defRPr>
            </a:lvl8pPr>
            <a:lvl9pPr marL="4598700" indent="0">
              <a:buNone/>
              <a:defRPr sz="20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A0CB8E8-4D43-4A1D-B404-594C10A3B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354895-0C66-40EE-BEC7-F3A63AFA4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C98CD4-157D-422A-BEFA-0E5822888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0523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09E4A0-D716-4194-B044-616E1BF22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B29248-81F3-4858-B100-8655604CE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4113" y="2012951"/>
            <a:ext cx="5702352" cy="47990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5D7C77D-B098-4681-9FD7-CEA3420982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18073" y="2012951"/>
            <a:ext cx="5702353" cy="479901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3B511A-51A9-4D61-B10F-A1800D29A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AF12A26-C698-4128-81D5-625D4B5DD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04A0205-84B4-4F7B-BA0F-1342E8949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4207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25783C-463D-430B-940F-FDC7BBAE7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109" y="403225"/>
            <a:ext cx="11596313" cy="14605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283B607-1057-4EE6-B4AD-83EC9A8EE2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6109" y="1854200"/>
            <a:ext cx="5688381" cy="908050"/>
          </a:xfrm>
        </p:spPr>
        <p:txBody>
          <a:bodyPr anchor="b"/>
          <a:lstStyle>
            <a:lvl1pPr marL="0" indent="0">
              <a:buNone/>
              <a:defRPr sz="3018" b="1"/>
            </a:lvl1pPr>
            <a:lvl2pPr marL="574838" indent="0">
              <a:buNone/>
              <a:defRPr sz="2515" b="1"/>
            </a:lvl2pPr>
            <a:lvl3pPr marL="1149675" indent="0">
              <a:buNone/>
              <a:defRPr sz="2263" b="1"/>
            </a:lvl3pPr>
            <a:lvl4pPr marL="1724513" indent="0">
              <a:buNone/>
              <a:defRPr sz="2012" b="1"/>
            </a:lvl4pPr>
            <a:lvl5pPr marL="2299350" indent="0">
              <a:buNone/>
              <a:defRPr sz="2012" b="1"/>
            </a:lvl5pPr>
            <a:lvl6pPr marL="2874188" indent="0">
              <a:buNone/>
              <a:defRPr sz="2012" b="1"/>
            </a:lvl6pPr>
            <a:lvl7pPr marL="3449025" indent="0">
              <a:buNone/>
              <a:defRPr sz="2012" b="1"/>
            </a:lvl7pPr>
            <a:lvl8pPr marL="4023863" indent="0">
              <a:buNone/>
              <a:defRPr sz="2012" b="1"/>
            </a:lvl8pPr>
            <a:lvl9pPr marL="4598700" indent="0">
              <a:buNone/>
              <a:defRPr sz="2012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368EE74-038A-4273-B6C2-F9FEB0DFC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6109" y="2762250"/>
            <a:ext cx="5688381" cy="4064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FBB75A0-0BDA-4B85-B177-58E287820F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06098" y="1854200"/>
            <a:ext cx="5716324" cy="908050"/>
          </a:xfrm>
        </p:spPr>
        <p:txBody>
          <a:bodyPr anchor="b"/>
          <a:lstStyle>
            <a:lvl1pPr marL="0" indent="0">
              <a:buNone/>
              <a:defRPr sz="3018" b="1"/>
            </a:lvl1pPr>
            <a:lvl2pPr marL="574838" indent="0">
              <a:buNone/>
              <a:defRPr sz="2515" b="1"/>
            </a:lvl2pPr>
            <a:lvl3pPr marL="1149675" indent="0">
              <a:buNone/>
              <a:defRPr sz="2263" b="1"/>
            </a:lvl3pPr>
            <a:lvl4pPr marL="1724513" indent="0">
              <a:buNone/>
              <a:defRPr sz="2012" b="1"/>
            </a:lvl4pPr>
            <a:lvl5pPr marL="2299350" indent="0">
              <a:buNone/>
              <a:defRPr sz="2012" b="1"/>
            </a:lvl5pPr>
            <a:lvl6pPr marL="2874188" indent="0">
              <a:buNone/>
              <a:defRPr sz="2012" b="1"/>
            </a:lvl6pPr>
            <a:lvl7pPr marL="3449025" indent="0">
              <a:buNone/>
              <a:defRPr sz="2012" b="1"/>
            </a:lvl7pPr>
            <a:lvl8pPr marL="4023863" indent="0">
              <a:buNone/>
              <a:defRPr sz="2012" b="1"/>
            </a:lvl8pPr>
            <a:lvl9pPr marL="4598700" indent="0">
              <a:buNone/>
              <a:defRPr sz="2012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E839767-7382-4CA8-87D2-7B31419156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806098" y="2762250"/>
            <a:ext cx="5716324" cy="40640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B4C2112-2A8A-427D-8113-B596642B7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327E2E9-323A-4C88-AFE3-15BAAAA33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3DCF0F11-BBF3-4779-964F-F63F5EC45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4200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CE8F6A-B5AE-4714-8F75-C07D81530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5BD51A5-2D67-4486-84AF-0A7D121C0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EC83BBB6-D2CF-4EA6-B996-418B041E6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258824F-38BF-478A-AB33-60C3836D7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3340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71AF8F3-A8E6-4603-BE73-C230A48A4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D7837BA-FC44-4883-B4DA-343BA2B3F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740D704-B74A-4180-92CE-F0CD57C30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4179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6CD4F0-73DC-4C6C-ABDA-939ACFF4F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108" y="504826"/>
            <a:ext cx="4337142" cy="1763713"/>
          </a:xfrm>
        </p:spPr>
        <p:txBody>
          <a:bodyPr anchor="b"/>
          <a:lstStyle>
            <a:lvl1pPr>
              <a:defRPr sz="4023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F5ECF4-41CA-4923-B191-7746A0F0B2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6324" y="1089025"/>
            <a:ext cx="6806098" cy="5373688"/>
          </a:xfrm>
        </p:spPr>
        <p:txBody>
          <a:bodyPr/>
          <a:lstStyle>
            <a:lvl1pPr>
              <a:defRPr sz="4023"/>
            </a:lvl1pPr>
            <a:lvl2pPr>
              <a:defRPr sz="3520"/>
            </a:lvl2pPr>
            <a:lvl3pPr>
              <a:defRPr sz="3018"/>
            </a:lvl3pPr>
            <a:lvl4pPr>
              <a:defRPr sz="2515"/>
            </a:lvl4pPr>
            <a:lvl5pPr>
              <a:defRPr sz="2515"/>
            </a:lvl5pPr>
            <a:lvl6pPr>
              <a:defRPr sz="2515"/>
            </a:lvl6pPr>
            <a:lvl7pPr>
              <a:defRPr sz="2515"/>
            </a:lvl7pPr>
            <a:lvl8pPr>
              <a:defRPr sz="2515"/>
            </a:lvl8pPr>
            <a:lvl9pPr>
              <a:defRPr sz="2515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4041512-857F-4D29-A40C-813A9E7CE5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6108" y="2268538"/>
            <a:ext cx="4337142" cy="4203700"/>
          </a:xfrm>
        </p:spPr>
        <p:txBody>
          <a:bodyPr/>
          <a:lstStyle>
            <a:lvl1pPr marL="0" indent="0">
              <a:buNone/>
              <a:defRPr sz="2012"/>
            </a:lvl1pPr>
            <a:lvl2pPr marL="574838" indent="0">
              <a:buNone/>
              <a:defRPr sz="1760"/>
            </a:lvl2pPr>
            <a:lvl3pPr marL="1149675" indent="0">
              <a:buNone/>
              <a:defRPr sz="1509"/>
            </a:lvl3pPr>
            <a:lvl4pPr marL="1724513" indent="0">
              <a:buNone/>
              <a:defRPr sz="1257"/>
            </a:lvl4pPr>
            <a:lvl5pPr marL="2299350" indent="0">
              <a:buNone/>
              <a:defRPr sz="1257"/>
            </a:lvl5pPr>
            <a:lvl6pPr marL="2874188" indent="0">
              <a:buNone/>
              <a:defRPr sz="1257"/>
            </a:lvl6pPr>
            <a:lvl7pPr marL="3449025" indent="0">
              <a:buNone/>
              <a:defRPr sz="1257"/>
            </a:lvl7pPr>
            <a:lvl8pPr marL="4023863" indent="0">
              <a:buNone/>
              <a:defRPr sz="1257"/>
            </a:lvl8pPr>
            <a:lvl9pPr marL="4598700" indent="0">
              <a:buNone/>
              <a:defRPr sz="1257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F80738E-4950-462B-9D34-D7DA22C50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114F94A-7C6F-4A08-BAAF-57ECB70AA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E68C1EB-AC3A-4E52-A95A-3E755A4E9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2066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2FB492-64F9-47AE-913D-5AE969EE3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108" y="504826"/>
            <a:ext cx="4337142" cy="1763713"/>
          </a:xfrm>
        </p:spPr>
        <p:txBody>
          <a:bodyPr anchor="b"/>
          <a:lstStyle>
            <a:lvl1pPr>
              <a:defRPr sz="4023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6DE760E-F2D8-4F7E-B11C-FAE7BB5A2B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16324" y="1089025"/>
            <a:ext cx="6806098" cy="5373688"/>
          </a:xfrm>
        </p:spPr>
        <p:txBody>
          <a:bodyPr/>
          <a:lstStyle>
            <a:lvl1pPr marL="0" indent="0">
              <a:buNone/>
              <a:defRPr sz="4023"/>
            </a:lvl1pPr>
            <a:lvl2pPr marL="574838" indent="0">
              <a:buNone/>
              <a:defRPr sz="3520"/>
            </a:lvl2pPr>
            <a:lvl3pPr marL="1149675" indent="0">
              <a:buNone/>
              <a:defRPr sz="3018"/>
            </a:lvl3pPr>
            <a:lvl4pPr marL="1724513" indent="0">
              <a:buNone/>
              <a:defRPr sz="2515"/>
            </a:lvl4pPr>
            <a:lvl5pPr marL="2299350" indent="0">
              <a:buNone/>
              <a:defRPr sz="2515"/>
            </a:lvl5pPr>
            <a:lvl6pPr marL="2874188" indent="0">
              <a:buNone/>
              <a:defRPr sz="2515"/>
            </a:lvl6pPr>
            <a:lvl7pPr marL="3449025" indent="0">
              <a:buNone/>
              <a:defRPr sz="2515"/>
            </a:lvl7pPr>
            <a:lvl8pPr marL="4023863" indent="0">
              <a:buNone/>
              <a:defRPr sz="2515"/>
            </a:lvl8pPr>
            <a:lvl9pPr marL="4598700" indent="0">
              <a:buNone/>
              <a:defRPr sz="2515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2857DE-42AC-4766-B718-83BA00773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6108" y="2268538"/>
            <a:ext cx="4337142" cy="4203700"/>
          </a:xfrm>
        </p:spPr>
        <p:txBody>
          <a:bodyPr/>
          <a:lstStyle>
            <a:lvl1pPr marL="0" indent="0">
              <a:buNone/>
              <a:defRPr sz="2012"/>
            </a:lvl1pPr>
            <a:lvl2pPr marL="574838" indent="0">
              <a:buNone/>
              <a:defRPr sz="1760"/>
            </a:lvl2pPr>
            <a:lvl3pPr marL="1149675" indent="0">
              <a:buNone/>
              <a:defRPr sz="1509"/>
            </a:lvl3pPr>
            <a:lvl4pPr marL="1724513" indent="0">
              <a:buNone/>
              <a:defRPr sz="1257"/>
            </a:lvl4pPr>
            <a:lvl5pPr marL="2299350" indent="0">
              <a:buNone/>
              <a:defRPr sz="1257"/>
            </a:lvl5pPr>
            <a:lvl6pPr marL="2874188" indent="0">
              <a:buNone/>
              <a:defRPr sz="1257"/>
            </a:lvl6pPr>
            <a:lvl7pPr marL="3449025" indent="0">
              <a:buNone/>
              <a:defRPr sz="1257"/>
            </a:lvl7pPr>
            <a:lvl8pPr marL="4023863" indent="0">
              <a:buNone/>
              <a:defRPr sz="1257"/>
            </a:lvl8pPr>
            <a:lvl9pPr marL="4598700" indent="0">
              <a:buNone/>
              <a:defRPr sz="1257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0D33996-7FCB-4DD0-8F12-C8BAF57E8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B0F9DBA-2A5A-48E0-AEB5-454F041B9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6E6C26-EB46-449C-8178-486F4432B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3321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C979DB-9E04-4DFB-A65A-DA92D891C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114" y="403225"/>
            <a:ext cx="11596313" cy="1460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73F8B8C-843C-4BC4-8E47-3C9B88879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4114" y="2012951"/>
            <a:ext cx="11596313" cy="4799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D2B7F7-D5CF-42A0-8227-B56C493234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24113" y="7010400"/>
            <a:ext cx="3025819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55D5B8-6032-4284-BE6B-BED0BD4770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52906" y="7010400"/>
            <a:ext cx="4538729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FD34033-70D9-4BED-BF34-B834523FBB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494607" y="7010400"/>
            <a:ext cx="3025819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0DA25A-EBA0-4CF9-867F-E6957B25E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9176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hdr="0" ftr="0" dt="0"/>
  <p:txStyles>
    <p:titleStyle>
      <a:lvl1pPr algn="l" defTabSz="1149675" rtl="0" eaLnBrk="1" latinLnBrk="0" hangingPunct="1">
        <a:lnSpc>
          <a:spcPct val="90000"/>
        </a:lnSpc>
        <a:spcBef>
          <a:spcPct val="0"/>
        </a:spcBef>
        <a:buNone/>
        <a:defRPr sz="553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7419" indent="-287419" algn="l" defTabSz="1149675" rtl="0" eaLnBrk="1" latinLnBrk="0" hangingPunct="1">
        <a:lnSpc>
          <a:spcPct val="90000"/>
        </a:lnSpc>
        <a:spcBef>
          <a:spcPts val="1257"/>
        </a:spcBef>
        <a:buFont typeface="Arial" panose="020B0604020202020204" pitchFamily="34" charset="0"/>
        <a:buChar char="•"/>
        <a:defRPr sz="3520" kern="1200">
          <a:solidFill>
            <a:schemeClr val="tx1"/>
          </a:solidFill>
          <a:latin typeface="+mn-lt"/>
          <a:ea typeface="+mn-ea"/>
          <a:cs typeface="+mn-cs"/>
        </a:defRPr>
      </a:lvl1pPr>
      <a:lvl2pPr marL="862256" indent="-287419" algn="l" defTabSz="1149675" rtl="0" eaLnBrk="1" latinLnBrk="0" hangingPunct="1">
        <a:lnSpc>
          <a:spcPct val="90000"/>
        </a:lnSpc>
        <a:spcBef>
          <a:spcPts val="629"/>
        </a:spcBef>
        <a:buFont typeface="Arial" panose="020B0604020202020204" pitchFamily="34" charset="0"/>
        <a:buChar char="•"/>
        <a:defRPr sz="3018" kern="1200">
          <a:solidFill>
            <a:schemeClr val="tx1"/>
          </a:solidFill>
          <a:latin typeface="+mn-lt"/>
          <a:ea typeface="+mn-ea"/>
          <a:cs typeface="+mn-cs"/>
        </a:defRPr>
      </a:lvl2pPr>
      <a:lvl3pPr marL="1437094" indent="-287419" algn="l" defTabSz="1149675" rtl="0" eaLnBrk="1" latinLnBrk="0" hangingPunct="1">
        <a:lnSpc>
          <a:spcPct val="90000"/>
        </a:lnSpc>
        <a:spcBef>
          <a:spcPts val="629"/>
        </a:spcBef>
        <a:buFont typeface="Arial" panose="020B0604020202020204" pitchFamily="34" charset="0"/>
        <a:buChar char="•"/>
        <a:defRPr sz="2515" kern="1200">
          <a:solidFill>
            <a:schemeClr val="tx1"/>
          </a:solidFill>
          <a:latin typeface="+mn-lt"/>
          <a:ea typeface="+mn-ea"/>
          <a:cs typeface="+mn-cs"/>
        </a:defRPr>
      </a:lvl3pPr>
      <a:lvl4pPr marL="2011931" indent="-287419" algn="l" defTabSz="1149675" rtl="0" eaLnBrk="1" latinLnBrk="0" hangingPunct="1">
        <a:lnSpc>
          <a:spcPct val="90000"/>
        </a:lnSpc>
        <a:spcBef>
          <a:spcPts val="629"/>
        </a:spcBef>
        <a:buFont typeface="Arial" panose="020B0604020202020204" pitchFamily="34" charset="0"/>
        <a:buChar char="•"/>
        <a:defRPr sz="2263" kern="1200">
          <a:solidFill>
            <a:schemeClr val="tx1"/>
          </a:solidFill>
          <a:latin typeface="+mn-lt"/>
          <a:ea typeface="+mn-ea"/>
          <a:cs typeface="+mn-cs"/>
        </a:defRPr>
      </a:lvl4pPr>
      <a:lvl5pPr marL="2586769" indent="-287419" algn="l" defTabSz="1149675" rtl="0" eaLnBrk="1" latinLnBrk="0" hangingPunct="1">
        <a:lnSpc>
          <a:spcPct val="90000"/>
        </a:lnSpc>
        <a:spcBef>
          <a:spcPts val="629"/>
        </a:spcBef>
        <a:buFont typeface="Arial" panose="020B0604020202020204" pitchFamily="34" charset="0"/>
        <a:buChar char="•"/>
        <a:defRPr sz="2263" kern="1200">
          <a:solidFill>
            <a:schemeClr val="tx1"/>
          </a:solidFill>
          <a:latin typeface="+mn-lt"/>
          <a:ea typeface="+mn-ea"/>
          <a:cs typeface="+mn-cs"/>
        </a:defRPr>
      </a:lvl5pPr>
      <a:lvl6pPr marL="3161607" indent="-287419" algn="l" defTabSz="1149675" rtl="0" eaLnBrk="1" latinLnBrk="0" hangingPunct="1">
        <a:lnSpc>
          <a:spcPct val="90000"/>
        </a:lnSpc>
        <a:spcBef>
          <a:spcPts val="629"/>
        </a:spcBef>
        <a:buFont typeface="Arial" panose="020B0604020202020204" pitchFamily="34" charset="0"/>
        <a:buChar char="•"/>
        <a:defRPr sz="2263" kern="1200">
          <a:solidFill>
            <a:schemeClr val="tx1"/>
          </a:solidFill>
          <a:latin typeface="+mn-lt"/>
          <a:ea typeface="+mn-ea"/>
          <a:cs typeface="+mn-cs"/>
        </a:defRPr>
      </a:lvl6pPr>
      <a:lvl7pPr marL="3736444" indent="-287419" algn="l" defTabSz="1149675" rtl="0" eaLnBrk="1" latinLnBrk="0" hangingPunct="1">
        <a:lnSpc>
          <a:spcPct val="90000"/>
        </a:lnSpc>
        <a:spcBef>
          <a:spcPts val="629"/>
        </a:spcBef>
        <a:buFont typeface="Arial" panose="020B0604020202020204" pitchFamily="34" charset="0"/>
        <a:buChar char="•"/>
        <a:defRPr sz="2263" kern="1200">
          <a:solidFill>
            <a:schemeClr val="tx1"/>
          </a:solidFill>
          <a:latin typeface="+mn-lt"/>
          <a:ea typeface="+mn-ea"/>
          <a:cs typeface="+mn-cs"/>
        </a:defRPr>
      </a:lvl7pPr>
      <a:lvl8pPr marL="4311282" indent="-287419" algn="l" defTabSz="1149675" rtl="0" eaLnBrk="1" latinLnBrk="0" hangingPunct="1">
        <a:lnSpc>
          <a:spcPct val="90000"/>
        </a:lnSpc>
        <a:spcBef>
          <a:spcPts val="629"/>
        </a:spcBef>
        <a:buFont typeface="Arial" panose="020B0604020202020204" pitchFamily="34" charset="0"/>
        <a:buChar char="•"/>
        <a:defRPr sz="2263" kern="1200">
          <a:solidFill>
            <a:schemeClr val="tx1"/>
          </a:solidFill>
          <a:latin typeface="+mn-lt"/>
          <a:ea typeface="+mn-ea"/>
          <a:cs typeface="+mn-cs"/>
        </a:defRPr>
      </a:lvl8pPr>
      <a:lvl9pPr marL="4886119" indent="-287419" algn="l" defTabSz="1149675" rtl="0" eaLnBrk="1" latinLnBrk="0" hangingPunct="1">
        <a:lnSpc>
          <a:spcPct val="90000"/>
        </a:lnSpc>
        <a:spcBef>
          <a:spcPts val="629"/>
        </a:spcBef>
        <a:buFont typeface="Arial" panose="020B0604020202020204" pitchFamily="34" charset="0"/>
        <a:buChar char="•"/>
        <a:defRPr sz="22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149675" rtl="0" eaLnBrk="1" latinLnBrk="0" hangingPunct="1">
        <a:defRPr sz="2263" kern="1200">
          <a:solidFill>
            <a:schemeClr val="tx1"/>
          </a:solidFill>
          <a:latin typeface="+mn-lt"/>
          <a:ea typeface="+mn-ea"/>
          <a:cs typeface="+mn-cs"/>
        </a:defRPr>
      </a:lvl1pPr>
      <a:lvl2pPr marL="574838" algn="l" defTabSz="1149675" rtl="0" eaLnBrk="1" latinLnBrk="0" hangingPunct="1">
        <a:defRPr sz="2263" kern="1200">
          <a:solidFill>
            <a:schemeClr val="tx1"/>
          </a:solidFill>
          <a:latin typeface="+mn-lt"/>
          <a:ea typeface="+mn-ea"/>
          <a:cs typeface="+mn-cs"/>
        </a:defRPr>
      </a:lvl2pPr>
      <a:lvl3pPr marL="1149675" algn="l" defTabSz="1149675" rtl="0" eaLnBrk="1" latinLnBrk="0" hangingPunct="1">
        <a:defRPr sz="2263" kern="1200">
          <a:solidFill>
            <a:schemeClr val="tx1"/>
          </a:solidFill>
          <a:latin typeface="+mn-lt"/>
          <a:ea typeface="+mn-ea"/>
          <a:cs typeface="+mn-cs"/>
        </a:defRPr>
      </a:lvl3pPr>
      <a:lvl4pPr marL="1724513" algn="l" defTabSz="1149675" rtl="0" eaLnBrk="1" latinLnBrk="0" hangingPunct="1">
        <a:defRPr sz="2263" kern="1200">
          <a:solidFill>
            <a:schemeClr val="tx1"/>
          </a:solidFill>
          <a:latin typeface="+mn-lt"/>
          <a:ea typeface="+mn-ea"/>
          <a:cs typeface="+mn-cs"/>
        </a:defRPr>
      </a:lvl4pPr>
      <a:lvl5pPr marL="2299350" algn="l" defTabSz="1149675" rtl="0" eaLnBrk="1" latinLnBrk="0" hangingPunct="1">
        <a:defRPr sz="2263" kern="1200">
          <a:solidFill>
            <a:schemeClr val="tx1"/>
          </a:solidFill>
          <a:latin typeface="+mn-lt"/>
          <a:ea typeface="+mn-ea"/>
          <a:cs typeface="+mn-cs"/>
        </a:defRPr>
      </a:lvl5pPr>
      <a:lvl6pPr marL="2874188" algn="l" defTabSz="1149675" rtl="0" eaLnBrk="1" latinLnBrk="0" hangingPunct="1">
        <a:defRPr sz="2263" kern="1200">
          <a:solidFill>
            <a:schemeClr val="tx1"/>
          </a:solidFill>
          <a:latin typeface="+mn-lt"/>
          <a:ea typeface="+mn-ea"/>
          <a:cs typeface="+mn-cs"/>
        </a:defRPr>
      </a:lvl6pPr>
      <a:lvl7pPr marL="3449025" algn="l" defTabSz="1149675" rtl="0" eaLnBrk="1" latinLnBrk="0" hangingPunct="1">
        <a:defRPr sz="2263" kern="1200">
          <a:solidFill>
            <a:schemeClr val="tx1"/>
          </a:solidFill>
          <a:latin typeface="+mn-lt"/>
          <a:ea typeface="+mn-ea"/>
          <a:cs typeface="+mn-cs"/>
        </a:defRPr>
      </a:lvl7pPr>
      <a:lvl8pPr marL="4023863" algn="l" defTabSz="1149675" rtl="0" eaLnBrk="1" latinLnBrk="0" hangingPunct="1">
        <a:defRPr sz="2263" kern="1200">
          <a:solidFill>
            <a:schemeClr val="tx1"/>
          </a:solidFill>
          <a:latin typeface="+mn-lt"/>
          <a:ea typeface="+mn-ea"/>
          <a:cs typeface="+mn-cs"/>
        </a:defRPr>
      </a:lvl8pPr>
      <a:lvl9pPr marL="4598700" algn="l" defTabSz="1149675" rtl="0" eaLnBrk="1" latinLnBrk="0" hangingPunct="1">
        <a:defRPr sz="22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24312" y="402652"/>
            <a:ext cx="11595914" cy="1461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24312" y="2013259"/>
            <a:ext cx="11595914" cy="47985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4312" y="7009642"/>
            <a:ext cx="3025021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53503" y="7009642"/>
            <a:ext cx="4537532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95205" y="7009642"/>
            <a:ext cx="3025021" cy="4026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81564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8" r:id="rId13"/>
    <p:sldLayoutId id="2147483692" r:id="rId14"/>
  </p:sldLayoutIdLst>
  <p:hf hdr="0" ftr="0" dt="0"/>
  <p:txStyles>
    <p:titleStyle>
      <a:lvl1pPr algn="l" defTabSz="1008309" rtl="0" eaLnBrk="1" latinLnBrk="0" hangingPunct="1">
        <a:lnSpc>
          <a:spcPct val="90000"/>
        </a:lnSpc>
        <a:spcBef>
          <a:spcPct val="0"/>
        </a:spcBef>
        <a:buNone/>
        <a:defRPr sz="485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77" indent="-252077" algn="l" defTabSz="1008309" rtl="0" eaLnBrk="1" latinLnBrk="0" hangingPunct="1">
        <a:lnSpc>
          <a:spcPct val="90000"/>
        </a:lnSpc>
        <a:spcBef>
          <a:spcPts val="1103"/>
        </a:spcBef>
        <a:buFont typeface="Arial" panose="020B0604020202020204" pitchFamily="34" charset="0"/>
        <a:buChar char="•"/>
        <a:defRPr sz="3088" kern="1200">
          <a:solidFill>
            <a:schemeClr val="tx1"/>
          </a:solidFill>
          <a:latin typeface="+mn-lt"/>
          <a:ea typeface="+mn-ea"/>
          <a:cs typeface="+mn-cs"/>
        </a:defRPr>
      </a:lvl1pPr>
      <a:lvl2pPr marL="756232" indent="-252077" algn="l" defTabSz="1008309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60386" indent="-252077" algn="l" defTabSz="1008309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4541" indent="-252077" algn="l" defTabSz="1008309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268695" indent="-252077" algn="l" defTabSz="1008309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772849" indent="-252077" algn="l" defTabSz="1008309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277004" indent="-252077" algn="l" defTabSz="1008309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781158" indent="-252077" algn="l" defTabSz="1008309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285313" indent="-252077" algn="l" defTabSz="1008309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8309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1pPr>
      <a:lvl2pPr marL="504154" algn="l" defTabSz="1008309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2pPr>
      <a:lvl3pPr marL="1008309" algn="l" defTabSz="1008309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3pPr>
      <a:lvl4pPr marL="1512463" algn="l" defTabSz="1008309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4pPr>
      <a:lvl5pPr marL="2016618" algn="l" defTabSz="1008309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5pPr>
      <a:lvl6pPr marL="2520772" algn="l" defTabSz="1008309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6pPr>
      <a:lvl7pPr marL="3024927" algn="l" defTabSz="1008309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7pPr>
      <a:lvl8pPr marL="3529081" algn="l" defTabSz="1008309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8pPr>
      <a:lvl9pPr marL="4033236" algn="l" defTabSz="1008309" rtl="0" eaLnBrk="1" latinLnBrk="0" hangingPunct="1">
        <a:defRPr sz="19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8000">
              <a:srgbClr val="404C99"/>
            </a:gs>
            <a:gs pos="0">
              <a:srgbClr val="0059A9"/>
            </a:gs>
            <a:gs pos="100000">
              <a:srgbClr val="E42C7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0"/>
          <p:cNvSpPr>
            <a:spLocks noChangeArrowheads="1"/>
          </p:cNvSpPr>
          <p:nvPr/>
        </p:nvSpPr>
        <p:spPr bwMode="auto">
          <a:xfrm>
            <a:off x="1007269" y="2172055"/>
            <a:ext cx="11353801" cy="2464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indent="457200" algn="ctr"/>
            <a:r>
              <a:rPr lang="ru-RU" sz="2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ПРОГРАМНОГО ПРОДУКТА, ПРЕДСТАВЛЯЮЩЕГО ИЗ СЕБЯ КОНСОЛЬНОЕ ПРИЛОЖЕНИЕ, ПОЗВОЛЯЮЩЕЕ ПЕРЕВЕСТИ ЦЕЛОЕ ПОЛОЖИТЕЛЬНОЕ ЧИСЛО В СИСТЕМЫ СЧИСЛЕНИЯ (ДВОИЧНАЯ, ВОСЬМИРИЧНАЯ, ШЕСТНАДЦАТИРИЧНАЯ, ФАКТОРИАЛЬНАЯ, ФИБОНАЧЧИЕВА)</a:t>
            </a:r>
            <a:endParaRPr lang="ru-RU" sz="2800" b="1" dirty="0">
              <a:solidFill>
                <a:schemeClr val="bg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lnSpc>
                <a:spcPct val="100000"/>
              </a:lnSpc>
            </a:pPr>
            <a:endParaRPr lang="ru-RU" altLang="ru-RU" sz="1200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14" name="Rectangle 11"/>
          <p:cNvSpPr>
            <a:spLocks noChangeArrowheads="1"/>
          </p:cNvSpPr>
          <p:nvPr/>
        </p:nvSpPr>
        <p:spPr bwMode="auto">
          <a:xfrm>
            <a:off x="1552034" y="1571625"/>
            <a:ext cx="10338881" cy="812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ru-RU" altLang="ru-RU" sz="2800" dirty="0">
                <a:solidFill>
                  <a:schemeClr val="bg1"/>
                </a:solidFill>
                <a:latin typeface="Times New Roman" panose="02020603050405020304" pitchFamily="18" charset="0"/>
                <a:ea typeface="Roboto Light" panose="02000000000000000000" pitchFamily="2" charset="0"/>
                <a:cs typeface="Times New Roman" panose="02020603050405020304" pitchFamily="18" charset="0"/>
              </a:rPr>
              <a:t>Курсовая работа на тему: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F41D2BE2-2956-4621-B30C-7429DE16F1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86" y="331030"/>
            <a:ext cx="3483237" cy="1392995"/>
          </a:xfrm>
          <a:prstGeom prst="rect">
            <a:avLst/>
          </a:prstGeom>
        </p:spPr>
      </p:pic>
      <p:sp>
        <p:nvSpPr>
          <p:cNvPr id="2" name="Прямоугольник 1"/>
          <p:cNvSpPr/>
          <p:nvPr/>
        </p:nvSpPr>
        <p:spPr>
          <a:xfrm>
            <a:off x="3570298" y="117633"/>
            <a:ext cx="97051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Roboto Medium" panose="020B0604020202020204" charset="0"/>
                <a:cs typeface="Times New Roman" panose="02020603050405020304" pitchFamily="18" charset="0"/>
              </a:rPr>
              <a:t>«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Roboto Light" panose="020B0604020202020204" charset="0"/>
                <a:cs typeface="Times New Roman" panose="02020603050405020304" pitchFamily="18" charset="0"/>
              </a:rPr>
              <a:t>САНКТ-ПЕТЕРБУРГСКИЙ ГОСУДАРСТВЕННЫЙ УНИВЕРСИТЕТ </a:t>
            </a:r>
            <a:b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Roboto Light" panose="020B0604020202020204" charset="0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Roboto Light" panose="020B0604020202020204" charset="0"/>
                <a:cs typeface="Times New Roman" panose="02020603050405020304" pitchFamily="18" charset="0"/>
              </a:rPr>
              <a:t>АЭРОКОСМИЧЕСКОГО ПРИБОРОСТРОЕНИЯ»</a:t>
            </a:r>
          </a:p>
          <a:p>
            <a:pPr algn="ctr"/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Roboto Light" panose="020B0604020202020204" charset="0"/>
                <a:cs typeface="Times New Roman" panose="02020603050405020304" pitchFamily="18" charset="0"/>
              </a:rPr>
              <a:t>КАФЕДРА ИНФОРМАЦИОННЫХ ТЕХНОЛОГИЙ ПРЕДПРИНИМАТЕЛЬСТВА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2980714" y="5088493"/>
            <a:ext cx="75418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ru-RU" altLang="ru-RU" sz="2800" dirty="0">
                <a:solidFill>
                  <a:schemeClr val="bg1"/>
                </a:solidFill>
                <a:latin typeface="Times New Roman" panose="02020603050405020304" pitchFamily="18" charset="0"/>
                <a:ea typeface="Roboto Light" panose="02000000000000000000" pitchFamily="2" charset="0"/>
                <a:cs typeface="Times New Roman" panose="02020603050405020304" pitchFamily="18" charset="0"/>
              </a:rPr>
              <a:t>По дисциплине: Технологии программирования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6134467" y="5889962"/>
            <a:ext cx="6721475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>
              <a:lnSpc>
                <a:spcPct val="100000"/>
              </a:lnSpc>
            </a:pPr>
            <a:r>
              <a:rPr lang="ru-RU" altLang="ru-RU" sz="2400" dirty="0">
                <a:solidFill>
                  <a:schemeClr val="bg1"/>
                </a:solidFill>
                <a:latin typeface="Times New Roman" panose="02020603050405020304" pitchFamily="18" charset="0"/>
                <a:ea typeface="Roboto Light" panose="02000000000000000000" pitchFamily="2" charset="0"/>
                <a:cs typeface="Times New Roman" panose="02020603050405020304" pitchFamily="18" charset="0"/>
              </a:rPr>
              <a:t>Работу выполнила: студент гр.№ 8026 </a:t>
            </a:r>
          </a:p>
          <a:p>
            <a:pPr algn="r">
              <a:lnSpc>
                <a:spcPct val="100000"/>
              </a:lnSpc>
            </a:pPr>
            <a:r>
              <a:rPr lang="ru-RU" altLang="ru-RU" sz="2400" dirty="0">
                <a:solidFill>
                  <a:schemeClr val="bg1"/>
                </a:solidFill>
                <a:latin typeface="Times New Roman" panose="02020603050405020304" pitchFamily="18" charset="0"/>
                <a:ea typeface="Roboto Light" panose="02000000000000000000" pitchFamily="2" charset="0"/>
                <a:cs typeface="Times New Roman" panose="02020603050405020304" pitchFamily="18" charset="0"/>
              </a:rPr>
              <a:t>Преподаватель: Степанов А.Г.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5445324" y="6993493"/>
            <a:ext cx="23930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Roboto Light" panose="020B0604020202020204" charset="0"/>
                <a:cs typeface="Times New Roman" panose="02020603050405020304" pitchFamily="18" charset="0"/>
              </a:rPr>
              <a:t>Санкт-Петербург 2023</a:t>
            </a:r>
          </a:p>
        </p:txBody>
      </p:sp>
    </p:spTree>
    <p:extLst>
      <p:ext uri="{BB962C8B-B14F-4D97-AF65-F5344CB8AC3E}">
        <p14:creationId xmlns:p14="http://schemas.microsoft.com/office/powerpoint/2010/main" val="3335935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">
            <a:extLst>
              <a:ext uri="{FF2B5EF4-FFF2-40B4-BE49-F238E27FC236}">
                <a16:creationId xmlns:a16="http://schemas.microsoft.com/office/drawing/2014/main" id="{DAAF3FA5-E7C6-4AD1-BA11-3BDCD56F0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044" y="1097793"/>
            <a:ext cx="12255674" cy="1159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15000"/>
              </a:lnSpc>
            </a:pPr>
            <a:r>
              <a:rPr lang="ru-RU" altLang="ru-RU" sz="2520" dirty="0">
                <a:solidFill>
                  <a:srgbClr val="0059A9"/>
                </a:solidFill>
                <a:latin typeface="Roboto" panose="020B0604020202020204" charset="0"/>
                <a:ea typeface="Roboto" panose="020B0604020202020204" charset="0"/>
                <a:cs typeface="Roboto" panose="020B0604020202020204" charset="0"/>
              </a:rPr>
              <a:t>Для записи в файл требуется нажать кнопку «Сохранить в файл». В открытом окне вводим название файла и нажимаем «Сохранить».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2469675" y="6600825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B6F15528-21DE-4FAA-801E-634DDDAF4B2B}" type="slidenum">
              <a:rPr lang="ru-RU" sz="2800">
                <a:solidFill>
                  <a:schemeClr val="bg2">
                    <a:lumMod val="50000"/>
                  </a:schemeClr>
                </a:solidFill>
              </a:rPr>
              <a:pPr/>
              <a:t>10</a:t>
            </a:fld>
            <a:endParaRPr lang="ru-RU" sz="28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FEA0811-B44A-414A-A916-E733615B7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69" y="2126371"/>
            <a:ext cx="6701228" cy="418560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79E198E-44E9-4174-8D1F-6D88456AF8D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870297" y="2053992"/>
            <a:ext cx="5638958" cy="259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063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Объект 14">
            <a:extLst>
              <a:ext uri="{FF2B5EF4-FFF2-40B4-BE49-F238E27FC236}">
                <a16:creationId xmlns:a16="http://schemas.microsoft.com/office/drawing/2014/main" id="{C8A27DD5-4B8B-4A43-92B0-CCD7DB2619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3275469" y="7896225"/>
            <a:ext cx="561599" cy="3011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sz="2515" dirty="0">
                <a:solidFill>
                  <a:srgbClr val="0059A9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  </a:t>
            </a: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6443B9C5-54D7-4BF2-8134-B84A76C27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269" y="1190625"/>
            <a:ext cx="11570373" cy="1159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15000"/>
              </a:lnSpc>
            </a:pPr>
            <a:r>
              <a:rPr lang="ru-RU" altLang="ru-RU" sz="3600" dirty="0">
                <a:solidFill>
                  <a:srgbClr val="0059A9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Заключение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2"/>
          </p:nvPr>
        </p:nvSpPr>
        <p:spPr>
          <a:xfrm>
            <a:off x="626269" y="2181225"/>
            <a:ext cx="12115800" cy="4475567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ru-RU" sz="3000" dirty="0">
                <a:solidFill>
                  <a:schemeClr val="accent1">
                    <a:lumMod val="75000"/>
                  </a:schemeClr>
                </a:solidFill>
                <a:latin typeface="Roboto" charset="0"/>
                <a:ea typeface="Roboto" charset="0"/>
                <a:cs typeface="Roboto" charset="0"/>
              </a:rPr>
              <a:t>В ходе тестирования программы было выявлено его соответствие всем основным требованиям, заявленным в техническом задании и методическом пособии «Объектно-ориентированный анализ и программирование».</a:t>
            </a:r>
          </a:p>
          <a:p>
            <a:pPr algn="just"/>
            <a:r>
              <a:rPr lang="ru-RU" sz="3000" dirty="0">
                <a:solidFill>
                  <a:schemeClr val="accent1">
                    <a:lumMod val="75000"/>
                  </a:schemeClr>
                </a:solidFill>
                <a:latin typeface="Roboto" charset="0"/>
                <a:ea typeface="Roboto" charset="0"/>
                <a:cs typeface="Roboto" charset="0"/>
              </a:rPr>
              <a:t>Разработанная программа отвечает требованиям технического задания. В результате работы мной был укреплён и повышен навык программирования в объектно-ориентированной парадигме и составления алгоритмов.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z="2800" smtClean="0"/>
              <a:t>11</a:t>
            </a:fld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484942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8000">
              <a:srgbClr val="404C99"/>
            </a:gs>
            <a:gs pos="0">
              <a:srgbClr val="0059A9"/>
            </a:gs>
            <a:gs pos="100000">
              <a:srgbClr val="E42C7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1740444" y="3398208"/>
            <a:ext cx="10338881" cy="1159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ru-RU" altLang="ru-RU" sz="5532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Спасибо за внимание!</a:t>
            </a:r>
          </a:p>
          <a:p>
            <a:pPr algn="ctr">
              <a:lnSpc>
                <a:spcPct val="100000"/>
              </a:lnSpc>
            </a:pPr>
            <a:endParaRPr lang="ru-RU" altLang="ru-RU" sz="2515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7" name="object 8">
            <a:extLst>
              <a:ext uri="{FF2B5EF4-FFF2-40B4-BE49-F238E27FC236}">
                <a16:creationId xmlns:a16="http://schemas.microsoft.com/office/drawing/2014/main" id="{615BAFA5-C4F4-407F-AB99-3F467CC07762}"/>
              </a:ext>
            </a:extLst>
          </p:cNvPr>
          <p:cNvSpPr txBox="1"/>
          <p:nvPr/>
        </p:nvSpPr>
        <p:spPr>
          <a:xfrm>
            <a:off x="11169186" y="709898"/>
            <a:ext cx="1820281" cy="635203"/>
          </a:xfrm>
          <a:prstGeom prst="rect">
            <a:avLst/>
          </a:prstGeom>
        </p:spPr>
        <p:txBody>
          <a:bodyPr vert="horz" wrap="square" lIns="0" tIns="15967" rIns="0" bIns="0" rtlCol="0">
            <a:spAutoFit/>
          </a:bodyPr>
          <a:lstStyle/>
          <a:p>
            <a:pPr marL="15968">
              <a:spcBef>
                <a:spcPts val="126"/>
              </a:spcBef>
            </a:pPr>
            <a:r>
              <a:rPr sz="4023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guap.ru</a:t>
            </a:r>
            <a:endParaRPr sz="4023" dirty="0"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84E9BA3-0E2B-4713-AF8D-3744EDE63C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86" y="331030"/>
            <a:ext cx="3483237" cy="1392995"/>
          </a:xfrm>
          <a:prstGeom prst="rect">
            <a:avLst/>
          </a:prstGeom>
        </p:spPr>
      </p:pic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z="2400" smtClean="0"/>
              <a:t>12</a:t>
            </a:fld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988639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Объект 14">
            <a:extLst>
              <a:ext uri="{FF2B5EF4-FFF2-40B4-BE49-F238E27FC236}">
                <a16:creationId xmlns:a16="http://schemas.microsoft.com/office/drawing/2014/main" id="{C8A27DD5-4B8B-4A43-92B0-CCD7DB2619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3275469" y="7896225"/>
            <a:ext cx="561599" cy="301199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ru-RU" sz="2515" dirty="0">
                <a:solidFill>
                  <a:srgbClr val="0059A9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  </a:t>
            </a: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6443B9C5-54D7-4BF2-8134-B84A76C27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269" y="1190625"/>
            <a:ext cx="11570373" cy="1159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15000"/>
              </a:lnSpc>
            </a:pPr>
            <a:r>
              <a:rPr lang="ru-RU" altLang="ru-RU" sz="3600" dirty="0">
                <a:solidFill>
                  <a:srgbClr val="0059A9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Актуальность, цель и предмет курсовой работы</a:t>
            </a:r>
          </a:p>
          <a:p>
            <a:pPr>
              <a:lnSpc>
                <a:spcPct val="100000"/>
              </a:lnSpc>
            </a:pPr>
            <a:endParaRPr lang="ru-RU" altLang="ru-RU" sz="1760" dirty="0">
              <a:solidFill>
                <a:srgbClr val="0059A9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2"/>
          </p:nvPr>
        </p:nvSpPr>
        <p:spPr>
          <a:xfrm>
            <a:off x="626269" y="2562225"/>
            <a:ext cx="12115800" cy="4475567"/>
          </a:xfrm>
        </p:spPr>
        <p:txBody>
          <a:bodyPr>
            <a:normAutofit fontScale="47500" lnSpcReduction="20000"/>
          </a:bodyPr>
          <a:lstStyle/>
          <a:p>
            <a:pPr algn="just"/>
            <a:r>
              <a:rPr lang="ru-RU" sz="5400" dirty="0">
                <a:solidFill>
                  <a:schemeClr val="accent1">
                    <a:lumMod val="75000"/>
                  </a:schemeClr>
                </a:solidFill>
              </a:rPr>
              <a:t>Актуальность темы заключается в упрощении выявления рентабельности инвестиционных проектов путём расчёта параметра чистой приведённой стоимости (Net </a:t>
            </a:r>
            <a:r>
              <a:rPr lang="ru-RU" sz="5400" dirty="0" err="1">
                <a:solidFill>
                  <a:schemeClr val="accent1">
                    <a:lumMod val="75000"/>
                  </a:schemeClr>
                </a:solidFill>
              </a:rPr>
              <a:t>Present</a:t>
            </a:r>
            <a:r>
              <a:rPr lang="ru-RU" sz="5400" dirty="0">
                <a:solidFill>
                  <a:schemeClr val="accent1">
                    <a:lumMod val="75000"/>
                  </a:schemeClr>
                </a:solidFill>
              </a:rPr>
              <a:t> Value). Этот показатель точно характеризует соотношение прибыльности к затраченным средствам и позволяет оценить его рентабельность. Ручной счёт этого показателя занимает достаточно большое количество времени, поэтому создание калькулятора будет полезно для ускорения и облегчения этого процесса.</a:t>
            </a:r>
          </a:p>
          <a:p>
            <a:pPr algn="just"/>
            <a:r>
              <a:rPr lang="ru-RU" sz="5400" dirty="0">
                <a:solidFill>
                  <a:schemeClr val="accent1">
                    <a:lumMod val="75000"/>
                  </a:schemeClr>
                </a:solidFill>
              </a:rPr>
              <a:t>Цель работы: выработка навыка проектирования программного продукта способного выполнять данную задачу с реализацией файлового обмена.</a:t>
            </a:r>
          </a:p>
          <a:p>
            <a:pPr algn="just"/>
            <a:r>
              <a:rPr lang="ru-RU" sz="5400" dirty="0">
                <a:solidFill>
                  <a:schemeClr val="accent1">
                    <a:lumMod val="75000"/>
                  </a:schemeClr>
                </a:solidFill>
              </a:rPr>
              <a:t>Предмет работы: написание программы для расчёта чистой приведённой стоимости.</a:t>
            </a:r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z="2800" smtClean="0"/>
              <a:t>2</a:t>
            </a:fld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34338242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Объект 14">
            <a:extLst>
              <a:ext uri="{FF2B5EF4-FFF2-40B4-BE49-F238E27FC236}">
                <a16:creationId xmlns:a16="http://schemas.microsoft.com/office/drawing/2014/main" id="{C8A27DD5-4B8B-4A43-92B0-CCD7DB2619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3275469" y="7896225"/>
            <a:ext cx="561599" cy="30119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sz="2515" dirty="0">
                <a:solidFill>
                  <a:srgbClr val="0059A9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     </a:t>
            </a:r>
          </a:p>
        </p:txBody>
      </p:sp>
      <p:sp>
        <p:nvSpPr>
          <p:cNvPr id="16" name="Rectangle 10">
            <a:extLst>
              <a:ext uri="{FF2B5EF4-FFF2-40B4-BE49-F238E27FC236}">
                <a16:creationId xmlns:a16="http://schemas.microsoft.com/office/drawing/2014/main" id="{6443B9C5-54D7-4BF2-8134-B84A76C27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269" y="1190625"/>
            <a:ext cx="11570373" cy="1159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15000"/>
              </a:lnSpc>
            </a:pPr>
            <a:r>
              <a:rPr lang="ru-RU" altLang="ru-RU" sz="3600" dirty="0">
                <a:solidFill>
                  <a:srgbClr val="0059A9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Назначение программы: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2"/>
          </p:nvPr>
        </p:nvSpPr>
        <p:spPr>
          <a:xfrm>
            <a:off x="626269" y="2562225"/>
            <a:ext cx="12115800" cy="4475567"/>
          </a:xfrm>
        </p:spPr>
        <p:txBody>
          <a:bodyPr>
            <a:normAutofit fontScale="70000" lnSpcReduction="20000"/>
          </a:bodyPr>
          <a:lstStyle/>
          <a:p>
            <a:pPr algn="just"/>
            <a:r>
              <a:rPr lang="ru-RU" sz="3200" dirty="0">
                <a:solidFill>
                  <a:schemeClr val="accent1">
                    <a:lumMod val="75000"/>
                  </a:schemeClr>
                </a:solidFill>
              </a:rPr>
              <a:t>Программа может применяться студентами для решения экономических  задач, а также инвесторами для расчёта прибыльности проекта. Студенты и инвесторы имеют возможность получить чистую приведённую стоимость проекта и его итоговую прибыльность. </a:t>
            </a:r>
          </a:p>
          <a:p>
            <a:pPr algn="just"/>
            <a:r>
              <a:rPr lang="ru-RU" sz="3200" dirty="0">
                <a:solidFill>
                  <a:schemeClr val="accent1">
                    <a:lumMod val="75000"/>
                  </a:schemeClr>
                </a:solidFill>
              </a:rPr>
              <a:t>Вывод на экран показателя NPV и итога, рассчитанных по данным, введённым с клавиатуры.</a:t>
            </a:r>
          </a:p>
          <a:p>
            <a:endParaRPr lang="ru-RU" dirty="0">
              <a:latin typeface="Arial" pitchFamily="34" charset="0"/>
              <a:cs typeface="Arial" pitchFamily="34" charset="0"/>
            </a:endParaRPr>
          </a:p>
          <a:p>
            <a:endParaRPr lang="ru-RU" dirty="0"/>
          </a:p>
        </p:txBody>
      </p:sp>
      <p:sp>
        <p:nvSpPr>
          <p:cNvPr id="2" name="Номер слайда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ru-RU" sz="2800" smtClean="0"/>
              <a:t>3</a:t>
            </a:fld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829853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">
            <a:extLst>
              <a:ext uri="{FF2B5EF4-FFF2-40B4-BE49-F238E27FC236}">
                <a16:creationId xmlns:a16="http://schemas.microsoft.com/office/drawing/2014/main" id="{96594B09-0CDD-4F37-BDB8-88DBF3DD69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660" y="1190625"/>
            <a:ext cx="12255674" cy="1159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15000"/>
              </a:lnSpc>
            </a:pPr>
            <a:r>
              <a:rPr lang="ru-RU" altLang="ru-RU" sz="4023" dirty="0">
                <a:solidFill>
                  <a:srgbClr val="0059A9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Алгоритм </a:t>
            </a:r>
            <a:br>
              <a:rPr lang="ru-RU" altLang="ru-RU" sz="4023" dirty="0">
                <a:solidFill>
                  <a:srgbClr val="0059A9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</a:br>
            <a:r>
              <a:rPr lang="ru-RU" altLang="ru-RU" sz="4023" dirty="0">
                <a:solidFill>
                  <a:srgbClr val="0059A9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программы:</a:t>
            </a:r>
          </a:p>
          <a:p>
            <a:pPr>
              <a:lnSpc>
                <a:spcPct val="100000"/>
              </a:lnSpc>
            </a:pPr>
            <a:endParaRPr lang="ru-RU" altLang="ru-RU" sz="1760" dirty="0">
              <a:solidFill>
                <a:srgbClr val="0059A9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C00E7A2-4E58-431D-B410-536697655D7D}"/>
              </a:ext>
            </a:extLst>
          </p:cNvPr>
          <p:cNvSpPr/>
          <p:nvPr/>
        </p:nvSpPr>
        <p:spPr>
          <a:xfrm>
            <a:off x="543018" y="2714625"/>
            <a:ext cx="3972673" cy="39229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63" dirty="0"/>
              <a:t> </a:t>
            </a:r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120E1DB-37A5-4A0D-911B-B227E68961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92" y="5913109"/>
            <a:ext cx="1053877" cy="1053877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12361069" y="6782320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B6F15528-21DE-4FAA-801E-634DDDAF4B2B}" type="slidenum">
              <a:rPr lang="ru-RU" sz="2800">
                <a:solidFill>
                  <a:schemeClr val="bg2">
                    <a:lumMod val="50000"/>
                  </a:schemeClr>
                </a:solidFill>
              </a:rPr>
              <a:pPr/>
              <a:t>4</a:t>
            </a:fld>
            <a:endParaRPr lang="ru-RU" sz="28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CFFAEC1-9621-4124-8F4D-99DE6169902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664551" y="1217229"/>
            <a:ext cx="5258118" cy="584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724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">
            <a:extLst>
              <a:ext uri="{FF2B5EF4-FFF2-40B4-BE49-F238E27FC236}">
                <a16:creationId xmlns:a16="http://schemas.microsoft.com/office/drawing/2014/main" id="{96594B09-0CDD-4F37-BDB8-88DBF3DD69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660" y="1190625"/>
            <a:ext cx="12255674" cy="1159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15000"/>
              </a:lnSpc>
            </a:pPr>
            <a:r>
              <a:rPr lang="ru-RU" altLang="ru-RU" sz="4023" dirty="0">
                <a:solidFill>
                  <a:srgbClr val="0059A9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Код расчетной части программы:</a:t>
            </a:r>
          </a:p>
          <a:p>
            <a:pPr>
              <a:lnSpc>
                <a:spcPct val="100000"/>
              </a:lnSpc>
            </a:pPr>
            <a:endParaRPr lang="ru-RU" altLang="ru-RU" sz="1760" dirty="0">
              <a:solidFill>
                <a:srgbClr val="0059A9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C00E7A2-4E58-431D-B410-536697655D7D}"/>
              </a:ext>
            </a:extLst>
          </p:cNvPr>
          <p:cNvSpPr/>
          <p:nvPr/>
        </p:nvSpPr>
        <p:spPr>
          <a:xfrm>
            <a:off x="539796" y="2169583"/>
            <a:ext cx="3972673" cy="4619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263" dirty="0"/>
              <a:t> </a:t>
            </a:r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  <a:p>
            <a:endParaRPr lang="ru-RU" sz="2263" dirty="0"/>
          </a:p>
        </p:txBody>
      </p:sp>
      <p:sp>
        <p:nvSpPr>
          <p:cNvPr id="2" name="Прямоугольник 1"/>
          <p:cNvSpPr/>
          <p:nvPr/>
        </p:nvSpPr>
        <p:spPr>
          <a:xfrm>
            <a:off x="12402926" y="6527379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B6F15528-21DE-4FAA-801E-634DDDAF4B2B}" type="slidenum">
              <a:rPr lang="ru-RU" sz="2800">
                <a:solidFill>
                  <a:schemeClr val="bg2">
                    <a:lumMod val="50000"/>
                  </a:schemeClr>
                </a:solidFill>
              </a:rPr>
              <a:pPr/>
              <a:t>5</a:t>
            </a:fld>
            <a:endParaRPr lang="ru-RU" sz="28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129C5A6-7245-4131-871D-C0B36FDA0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327" y="2064361"/>
            <a:ext cx="9983593" cy="482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758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1AA2E8C-3E18-42D2-8729-209654511DCC}"/>
              </a:ext>
            </a:extLst>
          </p:cNvPr>
          <p:cNvSpPr/>
          <p:nvPr/>
        </p:nvSpPr>
        <p:spPr>
          <a:xfrm>
            <a:off x="626269" y="1376301"/>
            <a:ext cx="12161449" cy="19886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515" dirty="0">
                <a:solidFill>
                  <a:srgbClr val="0059A9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После запуска программы пользователь выбирает, сколько будет расчётных периодов, то есть срок работы инвестиционного проекта. Это происходит выбором значения из выплывающего списка. И заполняет появившиеся и статичные поля.</a:t>
            </a:r>
            <a:endParaRPr lang="ru-RU" sz="2263" dirty="0"/>
          </a:p>
          <a:p>
            <a:endParaRPr lang="ru-RU" sz="2263" dirty="0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DAAF3FA5-E7C6-4AD1-BA11-3BDCD56F0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044" y="1097793"/>
            <a:ext cx="12255674" cy="1159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00000"/>
              </a:lnSpc>
            </a:pPr>
            <a:r>
              <a:rPr lang="ru-RU" altLang="ru-RU" sz="1760" dirty="0">
                <a:solidFill>
                  <a:srgbClr val="0059A9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2604014" y="6684516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B6F15528-21DE-4FAA-801E-634DDDAF4B2B}" type="slidenum">
              <a:rPr lang="ru-RU" sz="2800">
                <a:solidFill>
                  <a:schemeClr val="bg2">
                    <a:lumMod val="50000"/>
                  </a:schemeClr>
                </a:solidFill>
              </a:rPr>
              <a:pPr/>
              <a:t>6</a:t>
            </a:fld>
            <a:endParaRPr lang="ru-RU" sz="28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EBD0A55-6172-49AF-BF22-87BD2B6E530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48713" y="3150113"/>
            <a:ext cx="6402156" cy="3314943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E9A224C-4CC5-48E1-A23B-A836EC8DCA2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950869" y="3150113"/>
            <a:ext cx="5944956" cy="3314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730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1AA2E8C-3E18-42D2-8729-209654511DCC}"/>
              </a:ext>
            </a:extLst>
          </p:cNvPr>
          <p:cNvSpPr/>
          <p:nvPr/>
        </p:nvSpPr>
        <p:spPr>
          <a:xfrm>
            <a:off x="626269" y="1376301"/>
            <a:ext cx="12161449" cy="8663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515" dirty="0">
                <a:solidFill>
                  <a:srgbClr val="0059A9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После нажатия кнопки «Рассчитать» пользователь получает в именных ячейках результаты программы</a:t>
            </a:r>
            <a:endParaRPr lang="ru-RU" sz="2263" dirty="0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DAAF3FA5-E7C6-4AD1-BA11-3BDCD56F0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044" y="1097793"/>
            <a:ext cx="12255674" cy="1159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00000"/>
              </a:lnSpc>
            </a:pPr>
            <a:r>
              <a:rPr lang="ru-RU" altLang="ru-RU" sz="1760" dirty="0">
                <a:solidFill>
                  <a:srgbClr val="0059A9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2604014" y="6684516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B6F15528-21DE-4FAA-801E-634DDDAF4B2B}" type="slidenum">
              <a:rPr lang="ru-RU" sz="2800">
                <a:solidFill>
                  <a:schemeClr val="bg2">
                    <a:lumMod val="50000"/>
                  </a:schemeClr>
                </a:solidFill>
              </a:rPr>
              <a:pPr/>
              <a:t>7</a:t>
            </a:fld>
            <a:endParaRPr lang="ru-RU" sz="28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8F5DD42-87ED-461B-A731-E29B0725214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967991" y="2843596"/>
            <a:ext cx="7383780" cy="384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187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61AA2E8C-3E18-42D2-8729-209654511DCC}"/>
              </a:ext>
            </a:extLst>
          </p:cNvPr>
          <p:cNvSpPr/>
          <p:nvPr/>
        </p:nvSpPr>
        <p:spPr>
          <a:xfrm>
            <a:off x="626269" y="1376301"/>
            <a:ext cx="12161449" cy="4793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515" dirty="0">
                <a:solidFill>
                  <a:srgbClr val="0059A9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Проверяем работу калькулятора при некорректном вводе данных в поля</a:t>
            </a:r>
            <a:endParaRPr lang="ru-RU" sz="2263" dirty="0"/>
          </a:p>
        </p:txBody>
      </p:sp>
      <p:sp>
        <p:nvSpPr>
          <p:cNvPr id="6" name="Rectangle 10">
            <a:extLst>
              <a:ext uri="{FF2B5EF4-FFF2-40B4-BE49-F238E27FC236}">
                <a16:creationId xmlns:a16="http://schemas.microsoft.com/office/drawing/2014/main" id="{DAAF3FA5-E7C6-4AD1-BA11-3BDCD56F0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044" y="1097793"/>
            <a:ext cx="12255674" cy="1159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00000"/>
              </a:lnSpc>
            </a:pPr>
            <a:r>
              <a:rPr lang="ru-RU" altLang="ru-RU" sz="1760" dirty="0">
                <a:solidFill>
                  <a:srgbClr val="0059A9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12604014" y="6684516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B6F15528-21DE-4FAA-801E-634DDDAF4B2B}" type="slidenum">
              <a:rPr lang="ru-RU" sz="2800">
                <a:solidFill>
                  <a:schemeClr val="bg2">
                    <a:lumMod val="50000"/>
                  </a:schemeClr>
                </a:solidFill>
              </a:rPr>
              <a:pPr/>
              <a:t>8</a:t>
            </a:fld>
            <a:endParaRPr lang="ru-RU" sz="28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47F3D0C-1697-4075-B44E-3CF354A158A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51341" y="2257423"/>
            <a:ext cx="6399528" cy="327660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8ABA4C4-12A6-4CF8-9ED3-824D5B735A1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478394" y="4086225"/>
            <a:ext cx="6781800" cy="327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5368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">
            <a:extLst>
              <a:ext uri="{FF2B5EF4-FFF2-40B4-BE49-F238E27FC236}">
                <a16:creationId xmlns:a16="http://schemas.microsoft.com/office/drawing/2014/main" id="{DAAF3FA5-E7C6-4AD1-BA11-3BDCD56F02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044" y="1097793"/>
            <a:ext cx="12255674" cy="11596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>
                <a:solidFill>
                  <a:srgbClr val="000000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>
              <a:lnSpc>
                <a:spcPct val="115000"/>
              </a:lnSpc>
            </a:pPr>
            <a:r>
              <a:rPr lang="ru-RU" altLang="ru-RU" sz="2520" dirty="0">
                <a:solidFill>
                  <a:srgbClr val="0059A9"/>
                </a:solidFill>
                <a:latin typeface="Roboto" panose="020B0604020202020204" charset="0"/>
                <a:ea typeface="Roboto" panose="020B0604020202020204" charset="0"/>
                <a:cs typeface="Roboto" panose="020B0604020202020204" charset="0"/>
              </a:rPr>
              <a:t>При желании пользователь может записать результаты в текстовый файл в формате отчёта, нажав на кнопку «Вывести в файл». </a:t>
            </a:r>
          </a:p>
        </p:txBody>
      </p:sp>
      <p:sp>
        <p:nvSpPr>
          <p:cNvPr id="2" name="Прямоугольник 1"/>
          <p:cNvSpPr/>
          <p:nvPr/>
        </p:nvSpPr>
        <p:spPr>
          <a:xfrm>
            <a:off x="12469675" y="6600825"/>
            <a:ext cx="367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B6F15528-21DE-4FAA-801E-634DDDAF4B2B}" type="slidenum">
              <a:rPr lang="ru-RU" sz="2800">
                <a:solidFill>
                  <a:schemeClr val="bg2">
                    <a:lumMod val="50000"/>
                  </a:schemeClr>
                </a:solidFill>
              </a:rPr>
              <a:pPr/>
              <a:t>9</a:t>
            </a:fld>
            <a:endParaRPr lang="ru-RU" sz="28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B86A445-CF16-487C-AFE9-820F858FEA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455069" y="2409825"/>
            <a:ext cx="7432993" cy="3378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511163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3919</TotalTime>
  <Words>398</Words>
  <Application>Microsoft Macintosh PowerPoint</Application>
  <PresentationFormat>Произвольный</PresentationFormat>
  <Paragraphs>67</Paragraphs>
  <Slides>12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12</vt:i4>
      </vt:variant>
    </vt:vector>
  </HeadingPairs>
  <TitlesOfParts>
    <vt:vector size="20" baseType="lpstr">
      <vt:lpstr>Roboto Medium</vt:lpstr>
      <vt:lpstr>Calibri</vt:lpstr>
      <vt:lpstr>Roboto</vt:lpstr>
      <vt:lpstr>Calibri Light</vt:lpstr>
      <vt:lpstr>Arial</vt:lpstr>
      <vt:lpstr>Times New Roman</vt:lpstr>
      <vt:lpstr>Специальное оформление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Sergey</dc:creator>
  <cp:lastModifiedBy>Дарья Смирнова</cp:lastModifiedBy>
  <cp:revision>127</cp:revision>
  <cp:lastPrinted>2018-09-06T11:54:59Z</cp:lastPrinted>
  <dcterms:created xsi:type="dcterms:W3CDTF">2017-12-17T07:35:55Z</dcterms:created>
  <dcterms:modified xsi:type="dcterms:W3CDTF">2023-02-14T16:24:01Z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2017-12-06T00:00:00Z</vt:filetime>
  </property>
  <property fmtid="{D5CDD505-2E9C-101B-9397-08002B2CF9AE}" pid="3" name="Creator">
    <vt:lpwstr>Adobe InDesign CC 13.0 (Windows)</vt:lpwstr>
  </property>
  <property fmtid="{D5CDD505-2E9C-101B-9397-08002B2CF9AE}" pid="4" name="LastSaved">
    <vt:filetime>2017-12-17T00:00:00Z</vt:filetime>
  </property>
  <property fmtid="{D5CDD505-2E9C-101B-9397-08002B2CF9AE}" pid="5" name="NXPowerLiteLastOptimized">
    <vt:lpwstr>25708994</vt:lpwstr>
  </property>
  <property fmtid="{D5CDD505-2E9C-101B-9397-08002B2CF9AE}" pid="6" name="NXPowerLiteSettings">
    <vt:lpwstr>C7000400038000</vt:lpwstr>
  </property>
  <property fmtid="{D5CDD505-2E9C-101B-9397-08002B2CF9AE}" pid="7" name="NXPowerLiteVersion">
    <vt:lpwstr>S9.0.3</vt:lpwstr>
  </property>
</Properties>
</file>